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79" r:id="rId3"/>
  </p:sldMasterIdLst>
  <p:notesMasterIdLst>
    <p:notesMasterId r:id="rId28"/>
  </p:notesMasterIdLst>
  <p:sldIdLst>
    <p:sldId id="337" r:id="rId4"/>
    <p:sldId id="283" r:id="rId5"/>
    <p:sldId id="407" r:id="rId6"/>
    <p:sldId id="406" r:id="rId7"/>
    <p:sldId id="284" r:id="rId8"/>
    <p:sldId id="408" r:id="rId9"/>
    <p:sldId id="299" r:id="rId10"/>
    <p:sldId id="409" r:id="rId11"/>
    <p:sldId id="410" r:id="rId12"/>
    <p:sldId id="411" r:id="rId13"/>
    <p:sldId id="412" r:id="rId14"/>
    <p:sldId id="413" r:id="rId15"/>
    <p:sldId id="287" r:id="rId16"/>
    <p:sldId id="414" r:id="rId17"/>
    <p:sldId id="416" r:id="rId18"/>
    <p:sldId id="415" r:id="rId19"/>
    <p:sldId id="417" r:id="rId20"/>
    <p:sldId id="422" r:id="rId21"/>
    <p:sldId id="419" r:id="rId22"/>
    <p:sldId id="423" r:id="rId23"/>
    <p:sldId id="420" r:id="rId24"/>
    <p:sldId id="421" r:id="rId25"/>
    <p:sldId id="424" r:id="rId26"/>
    <p:sldId id="339"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2E27575-1578-43C9-8E6B-B176C323497D}">
          <p14:sldIdLst>
            <p14:sldId id="337"/>
          </p14:sldIdLst>
        </p14:section>
        <p14:section name="目录页" id="{0838F719-35DE-4BBD-9E68-EA61C5B9E15D}">
          <p14:sldIdLst>
            <p14:sldId id="283"/>
          </p14:sldIdLst>
        </p14:section>
        <p14:section name="过渡页" id="{53A320EC-B1A8-417A-9D8C-4DC913792C3D}">
          <p14:sldIdLst>
            <p14:sldId id="407"/>
            <p14:sldId id="406"/>
            <p14:sldId id="284"/>
            <p14:sldId id="408"/>
            <p14:sldId id="299"/>
            <p14:sldId id="409"/>
            <p14:sldId id="410"/>
            <p14:sldId id="411"/>
            <p14:sldId id="412"/>
            <p14:sldId id="413"/>
            <p14:sldId id="287"/>
            <p14:sldId id="414"/>
            <p14:sldId id="416"/>
            <p14:sldId id="415"/>
            <p14:sldId id="417"/>
            <p14:sldId id="422"/>
            <p14:sldId id="419"/>
            <p14:sldId id="423"/>
            <p14:sldId id="420"/>
            <p14:sldId id="421"/>
            <p14:sldId id="424"/>
          </p14:sldIdLst>
        </p14:section>
        <p14:section name="结尾页" id="{EC1B1684-E155-4898-9586-ABDB0EE7F443}">
          <p14:sldIdLst>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F2F2F2"/>
    <a:srgbClr val="FCFCFC"/>
    <a:srgbClr val="FFFFFF"/>
    <a:srgbClr val="585858"/>
    <a:srgbClr val="EBF4FB"/>
    <a:srgbClr val="D2E7FE"/>
    <a:srgbClr val="034C9C"/>
    <a:srgbClr val="B5B5B5"/>
    <a:srgbClr val="FFA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45" autoAdjust="0"/>
    <p:restoredTop sz="92616" autoAdjust="0"/>
  </p:normalViewPr>
  <p:slideViewPr>
    <p:cSldViewPr snapToGrid="0" showGuides="1">
      <p:cViewPr varScale="1">
        <p:scale>
          <a:sx n="74" d="100"/>
          <a:sy n="74" d="100"/>
        </p:scale>
        <p:origin x="115" y="-101"/>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18F27F-2C6A-46C5-8AA6-1537081F75B5}" type="datetimeFigureOut">
              <a:rPr lang="zh-CN" altLang="en-US" smtClean="0"/>
              <a:t>2022/6/8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C08C2-6AE8-4DD3-9AF7-E80947DAFA1E}" type="slidenum">
              <a:rPr lang="zh-CN" altLang="en-US" smtClean="0"/>
              <a:t>‹#›</a:t>
            </a:fld>
            <a:endParaRPr lang="zh-CN" altLang="en-US"/>
          </a:p>
        </p:txBody>
      </p:sp>
    </p:spTree>
    <p:extLst>
      <p:ext uri="{BB962C8B-B14F-4D97-AF65-F5344CB8AC3E}">
        <p14:creationId xmlns:p14="http://schemas.microsoft.com/office/powerpoint/2010/main" val="37796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空间复杂度优化，常数优化，二重循环的下限</a:t>
            </a:r>
          </a:p>
        </p:txBody>
      </p:sp>
      <p:sp>
        <p:nvSpPr>
          <p:cNvPr id="4" name="灯片编号占位符 3"/>
          <p:cNvSpPr>
            <a:spLocks noGrp="1"/>
          </p:cNvSpPr>
          <p:nvPr>
            <p:ph type="sldNum" sz="quarter" idx="5"/>
          </p:nvPr>
        </p:nvSpPr>
        <p:spPr/>
        <p:txBody>
          <a:bodyPr/>
          <a:lstStyle/>
          <a:p>
            <a:fld id="{FD1C08C2-6AE8-4DD3-9AF7-E80947DAFA1E}" type="slidenum">
              <a:rPr lang="zh-CN" altLang="en-US" smtClean="0"/>
              <a:t>12</a:t>
            </a:fld>
            <a:endParaRPr lang="zh-CN" altLang="en-US"/>
          </a:p>
        </p:txBody>
      </p:sp>
    </p:spTree>
    <p:extLst>
      <p:ext uri="{BB962C8B-B14F-4D97-AF65-F5344CB8AC3E}">
        <p14:creationId xmlns:p14="http://schemas.microsoft.com/office/powerpoint/2010/main" val="4801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1C08C2-6AE8-4DD3-9AF7-E80947DAFA1E}" type="slidenum">
              <a:rPr lang="zh-CN" altLang="en-US" smtClean="0"/>
              <a:t>17</a:t>
            </a:fld>
            <a:endParaRPr lang="zh-CN" altLang="en-US"/>
          </a:p>
        </p:txBody>
      </p:sp>
    </p:spTree>
    <p:extLst>
      <p:ext uri="{BB962C8B-B14F-4D97-AF65-F5344CB8AC3E}">
        <p14:creationId xmlns:p14="http://schemas.microsoft.com/office/powerpoint/2010/main" val="341047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1C08C2-6AE8-4DD3-9AF7-E80947DAFA1E}" type="slidenum">
              <a:rPr lang="zh-CN" altLang="en-US" smtClean="0"/>
              <a:t>18</a:t>
            </a:fld>
            <a:endParaRPr lang="zh-CN" altLang="en-US"/>
          </a:p>
        </p:txBody>
      </p:sp>
    </p:spTree>
    <p:extLst>
      <p:ext uri="{BB962C8B-B14F-4D97-AF65-F5344CB8AC3E}">
        <p14:creationId xmlns:p14="http://schemas.microsoft.com/office/powerpoint/2010/main" val="2185485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1C08C2-6AE8-4DD3-9AF7-E80947DAFA1E}" type="slidenum">
              <a:rPr lang="zh-CN" altLang="en-US" smtClean="0"/>
              <a:t>21</a:t>
            </a:fld>
            <a:endParaRPr lang="zh-CN" altLang="en-US"/>
          </a:p>
        </p:txBody>
      </p:sp>
    </p:spTree>
    <p:extLst>
      <p:ext uri="{BB962C8B-B14F-4D97-AF65-F5344CB8AC3E}">
        <p14:creationId xmlns:p14="http://schemas.microsoft.com/office/powerpoint/2010/main" val="386092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1C08C2-6AE8-4DD3-9AF7-E80947DAFA1E}" type="slidenum">
              <a:rPr lang="zh-CN" altLang="en-US" smtClean="0"/>
              <a:t>22</a:t>
            </a:fld>
            <a:endParaRPr lang="zh-CN" altLang="en-US"/>
          </a:p>
        </p:txBody>
      </p:sp>
    </p:spTree>
    <p:extLst>
      <p:ext uri="{BB962C8B-B14F-4D97-AF65-F5344CB8AC3E}">
        <p14:creationId xmlns:p14="http://schemas.microsoft.com/office/powerpoint/2010/main" val="254530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5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8D9212-3DCD-4931-BEBD-FCBF0E87DA8E}"/>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F0C6CE3E-F628-4DC0-9F26-62D0C37CBE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04A8A5-53A9-4ABD-967E-C8C64909B2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9BF1744D-C5B7-40AE-8F1B-05D3CB39E94F}"/>
              </a:ext>
            </a:extLst>
          </p:cNvPr>
          <p:cNvGrpSpPr/>
          <p:nvPr userDrawn="1"/>
        </p:nvGrpSpPr>
        <p:grpSpPr>
          <a:xfrm>
            <a:off x="399002" y="1086761"/>
            <a:ext cx="4957524" cy="4606485"/>
            <a:chOff x="703035" y="1086761"/>
            <a:chExt cx="4957524" cy="4606485"/>
          </a:xfrm>
        </p:grpSpPr>
        <p:sp>
          <p:nvSpPr>
            <p:cNvPr id="7" name="任意多边形: 形状 6">
              <a:extLst>
                <a:ext uri="{FF2B5EF4-FFF2-40B4-BE49-F238E27FC236}">
                  <a16:creationId xmlns:a16="http://schemas.microsoft.com/office/drawing/2014/main" id="{765761A5-2B5A-4276-B2BC-BEAC27DBE5D0}"/>
                </a:ext>
              </a:extLst>
            </p:cNvPr>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 fmla="*/ 2209501 w 2211099"/>
                <a:gd name="connsiteY0" fmla="*/ 0 h 4432548"/>
                <a:gd name="connsiteX1" fmla="*/ 2211099 w 2211099"/>
                <a:gd name="connsiteY1" fmla="*/ 2248887 h 4432548"/>
                <a:gd name="connsiteX2" fmla="*/ 2209501 w 2211099"/>
                <a:gd name="connsiteY2" fmla="*/ 4432548 h 4432548"/>
                <a:gd name="connsiteX3" fmla="*/ 1989997 w 2211099"/>
                <a:gd name="connsiteY3" fmla="*/ 4421464 h 4432548"/>
                <a:gd name="connsiteX4" fmla="*/ 0 w 2211099"/>
                <a:gd name="connsiteY4" fmla="*/ 2216274 h 4432548"/>
                <a:gd name="connsiteX5" fmla="*/ 1989997 w 2211099"/>
                <a:gd name="connsiteY5" fmla="*/ 11085 h 4432548"/>
                <a:gd name="connsiteX6" fmla="*/ 2209501 w 2211099"/>
                <a:gd name="connsiteY6" fmla="*/ 0 h 4432548"/>
                <a:gd name="connsiteX0" fmla="*/ 2211099 w 2302539"/>
                <a:gd name="connsiteY0" fmla="*/ 2248887 h 4432548"/>
                <a:gd name="connsiteX1" fmla="*/ 2209501 w 2302539"/>
                <a:gd name="connsiteY1" fmla="*/ 4432548 h 4432548"/>
                <a:gd name="connsiteX2" fmla="*/ 1989997 w 2302539"/>
                <a:gd name="connsiteY2" fmla="*/ 4421464 h 4432548"/>
                <a:gd name="connsiteX3" fmla="*/ 0 w 2302539"/>
                <a:gd name="connsiteY3" fmla="*/ 2216274 h 4432548"/>
                <a:gd name="connsiteX4" fmla="*/ 1989997 w 2302539"/>
                <a:gd name="connsiteY4" fmla="*/ 11085 h 4432548"/>
                <a:gd name="connsiteX5" fmla="*/ 2209501 w 2302539"/>
                <a:gd name="connsiteY5" fmla="*/ 0 h 4432548"/>
                <a:gd name="connsiteX6" fmla="*/ 2302539 w 2302539"/>
                <a:gd name="connsiteY6" fmla="*/ 2340327 h 4432548"/>
                <a:gd name="connsiteX0" fmla="*/ 2211099 w 2211099"/>
                <a:gd name="connsiteY0" fmla="*/ 2248887 h 4432548"/>
                <a:gd name="connsiteX1" fmla="*/ 2209501 w 2211099"/>
                <a:gd name="connsiteY1" fmla="*/ 4432548 h 4432548"/>
                <a:gd name="connsiteX2" fmla="*/ 1989997 w 2211099"/>
                <a:gd name="connsiteY2" fmla="*/ 4421464 h 4432548"/>
                <a:gd name="connsiteX3" fmla="*/ 0 w 2211099"/>
                <a:gd name="connsiteY3" fmla="*/ 2216274 h 4432548"/>
                <a:gd name="connsiteX4" fmla="*/ 1989997 w 2211099"/>
                <a:gd name="connsiteY4" fmla="*/ 11085 h 4432548"/>
                <a:gd name="connsiteX5" fmla="*/ 2209501 w 2211099"/>
                <a:gd name="connsiteY5" fmla="*/ 0 h 4432548"/>
                <a:gd name="connsiteX0" fmla="*/ 2209501 w 2209501"/>
                <a:gd name="connsiteY0" fmla="*/ 4432548 h 4432548"/>
                <a:gd name="connsiteX1" fmla="*/ 1989997 w 2209501"/>
                <a:gd name="connsiteY1" fmla="*/ 4421464 h 4432548"/>
                <a:gd name="connsiteX2" fmla="*/ 0 w 2209501"/>
                <a:gd name="connsiteY2" fmla="*/ 2216274 h 4432548"/>
                <a:gd name="connsiteX3" fmla="*/ 1989997 w 2209501"/>
                <a:gd name="connsiteY3" fmla="*/ 11085 h 4432548"/>
                <a:gd name="connsiteX4" fmla="*/ 2209501 w 2209501"/>
                <a:gd name="connsiteY4" fmla="*/ 0 h 44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019C5247-F939-44FB-924E-E42D105D9E5D}"/>
                </a:ext>
              </a:extLst>
            </p:cNvPr>
            <p:cNvGrpSpPr/>
            <p:nvPr/>
          </p:nvGrpSpPr>
          <p:grpSpPr>
            <a:xfrm>
              <a:off x="703035" y="1374365"/>
              <a:ext cx="4837299" cy="4318881"/>
              <a:chOff x="703035" y="1374365"/>
              <a:chExt cx="4837299" cy="4318881"/>
            </a:xfrm>
          </p:grpSpPr>
          <p:sp>
            <p:nvSpPr>
              <p:cNvPr id="10" name="任意多边形: 形状 9">
                <a:extLst>
                  <a:ext uri="{FF2B5EF4-FFF2-40B4-BE49-F238E27FC236}">
                    <a16:creationId xmlns:a16="http://schemas.microsoft.com/office/drawing/2014/main" id="{94AACD51-675E-4447-A4E2-A632F9B3909C}"/>
                  </a:ext>
                </a:extLst>
              </p:cNvPr>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a:extLst>
                  <a:ext uri="{FF2B5EF4-FFF2-40B4-BE49-F238E27FC236}">
                    <a16:creationId xmlns:a16="http://schemas.microsoft.com/office/drawing/2014/main" id="{A0CACCD3-CFED-493C-95DB-9427A42177FA}"/>
                  </a:ext>
                </a:extLst>
              </p:cNvPr>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720566-AD26-46F0-BBE9-F51A5747FEFE}"/>
                  </a:ext>
                </a:extLst>
              </p:cNvPr>
              <p:cNvGrpSpPr/>
              <p:nvPr/>
            </p:nvGrpSpPr>
            <p:grpSpPr>
              <a:xfrm>
                <a:off x="703035" y="2791613"/>
                <a:ext cx="2303860" cy="2763395"/>
                <a:chOff x="667909" y="2831346"/>
                <a:chExt cx="2303860" cy="2763395"/>
              </a:xfrm>
            </p:grpSpPr>
            <p:sp>
              <p:nvSpPr>
                <p:cNvPr id="14" name="任意多边形: 形状 13">
                  <a:extLst>
                    <a:ext uri="{FF2B5EF4-FFF2-40B4-BE49-F238E27FC236}">
                      <a16:creationId xmlns:a16="http://schemas.microsoft.com/office/drawing/2014/main" id="{87CB537F-2514-488C-9645-1F6ACEAEBECF}"/>
                    </a:ext>
                  </a:extLst>
                </p:cNvPr>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 fmla="*/ 2422212 w 2513652"/>
                    <a:gd name="connsiteY0" fmla="*/ 2452564 h 2544004"/>
                    <a:gd name="connsiteX1" fmla="*/ 1086 w 2513652"/>
                    <a:gd name="connsiteY1" fmla="*/ 2452564 h 2544004"/>
                    <a:gd name="connsiteX2" fmla="*/ 0 w 2513652"/>
                    <a:gd name="connsiteY2" fmla="*/ 2429638 h 2544004"/>
                    <a:gd name="connsiteX3" fmla="*/ 2181576 w 2513652"/>
                    <a:gd name="connsiteY3" fmla="*/ 12152 h 2544004"/>
                    <a:gd name="connsiteX4" fmla="*/ 2422212 w 2513652"/>
                    <a:gd name="connsiteY4" fmla="*/ 0 h 2544004"/>
                    <a:gd name="connsiteX5" fmla="*/ 2513652 w 2513652"/>
                    <a:gd name="connsiteY5" fmla="*/ 2544004 h 2544004"/>
                    <a:gd name="connsiteX0" fmla="*/ 1086 w 2513652"/>
                    <a:gd name="connsiteY0" fmla="*/ 2452564 h 2544004"/>
                    <a:gd name="connsiteX1" fmla="*/ 0 w 2513652"/>
                    <a:gd name="connsiteY1" fmla="*/ 2429638 h 2544004"/>
                    <a:gd name="connsiteX2" fmla="*/ 2181576 w 2513652"/>
                    <a:gd name="connsiteY2" fmla="*/ 12152 h 2544004"/>
                    <a:gd name="connsiteX3" fmla="*/ 2422212 w 2513652"/>
                    <a:gd name="connsiteY3" fmla="*/ 0 h 2544004"/>
                    <a:gd name="connsiteX4" fmla="*/ 2513652 w 2513652"/>
                    <a:gd name="connsiteY4" fmla="*/ 2544004 h 2544004"/>
                    <a:gd name="connsiteX0" fmla="*/ 1086 w 2422212"/>
                    <a:gd name="connsiteY0" fmla="*/ 2452564 h 2452564"/>
                    <a:gd name="connsiteX1" fmla="*/ 0 w 2422212"/>
                    <a:gd name="connsiteY1" fmla="*/ 2429638 h 2452564"/>
                    <a:gd name="connsiteX2" fmla="*/ 2181576 w 2422212"/>
                    <a:gd name="connsiteY2" fmla="*/ 12152 h 2452564"/>
                    <a:gd name="connsiteX3" fmla="*/ 2422212 w 2422212"/>
                    <a:gd name="connsiteY3" fmla="*/ 0 h 2452564"/>
                  </a:gdLst>
                  <a:ahLst/>
                  <a:cxnLst>
                    <a:cxn ang="0">
                      <a:pos x="connsiteX0" y="connsiteY0"/>
                    </a:cxn>
                    <a:cxn ang="0">
                      <a:pos x="connsiteX1" y="connsiteY1"/>
                    </a:cxn>
                    <a:cxn ang="0">
                      <a:pos x="connsiteX2" y="connsiteY2"/>
                    </a:cxn>
                    <a:cxn ang="0">
                      <a:pos x="connsiteX3" y="connsiteY3"/>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68899CAF-78A8-4756-B081-66063D7B10E5}"/>
                    </a:ext>
                  </a:extLst>
                </p:cNvPr>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06333FFF-5688-4F93-9839-C31FDDAB49F9}"/>
                  </a:ext>
                </a:extLst>
              </p:cNvPr>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图片占位符 16">
            <a:extLst>
              <a:ext uri="{FF2B5EF4-FFF2-40B4-BE49-F238E27FC236}">
                <a16:creationId xmlns:a16="http://schemas.microsoft.com/office/drawing/2014/main" id="{81E97ED8-AB58-4D06-9D80-B989AC3501DA}"/>
              </a:ext>
            </a:extLst>
          </p:cNvPr>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a:extLst>
              <a:ext uri="{FF2B5EF4-FFF2-40B4-BE49-F238E27FC236}">
                <a16:creationId xmlns:a16="http://schemas.microsoft.com/office/drawing/2014/main" id="{BC7B29BC-2EFB-4898-935D-6555CD278FB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a:extLst>
                <a:ext uri="{FF2B5EF4-FFF2-40B4-BE49-F238E27FC236}">
                  <a16:creationId xmlns:a16="http://schemas.microsoft.com/office/drawing/2014/main" id="{A8CD631D-865C-4B12-BE50-33850BEE710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a:extLst>
                <a:ext uri="{FF2B5EF4-FFF2-40B4-BE49-F238E27FC236}">
                  <a16:creationId xmlns:a16="http://schemas.microsoft.com/office/drawing/2014/main" id="{BDDD1872-3AD5-452B-97E2-AA2D6E61CA4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a:extLst>
                <a:ext uri="{FF2B5EF4-FFF2-40B4-BE49-F238E27FC236}">
                  <a16:creationId xmlns:a16="http://schemas.microsoft.com/office/drawing/2014/main" id="{18B3E5A3-0E42-4D36-BD1B-5F0FEA71DB3E}"/>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a:extLst>
                <a:ext uri="{FF2B5EF4-FFF2-40B4-BE49-F238E27FC236}">
                  <a16:creationId xmlns:a16="http://schemas.microsoft.com/office/drawing/2014/main" id="{40241421-76BC-4EE5-8C0D-69E50E86F9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a:extLst>
                <a:ext uri="{FF2B5EF4-FFF2-40B4-BE49-F238E27FC236}">
                  <a16:creationId xmlns:a16="http://schemas.microsoft.com/office/drawing/2014/main" id="{656037F2-C138-40D7-8425-3DCDFC3E7EAD}"/>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a:extLst>
                <a:ext uri="{FF2B5EF4-FFF2-40B4-BE49-F238E27FC236}">
                  <a16:creationId xmlns:a16="http://schemas.microsoft.com/office/drawing/2014/main" id="{9191F881-30AC-4421-8BEF-B3B194959CA9}"/>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a:extLst>
                <a:ext uri="{FF2B5EF4-FFF2-40B4-BE49-F238E27FC236}">
                  <a16:creationId xmlns:a16="http://schemas.microsoft.com/office/drawing/2014/main" id="{9F6EF83B-0289-497A-9AD9-AB91823193D0}"/>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a:extLst>
                <a:ext uri="{FF2B5EF4-FFF2-40B4-BE49-F238E27FC236}">
                  <a16:creationId xmlns:a16="http://schemas.microsoft.com/office/drawing/2014/main" id="{9363C73E-0286-4602-BA4D-8D4F99658DB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a:extLst>
                <a:ext uri="{FF2B5EF4-FFF2-40B4-BE49-F238E27FC236}">
                  <a16:creationId xmlns:a16="http://schemas.microsoft.com/office/drawing/2014/main" id="{C67E67C5-5910-4440-B3BC-7B18C08DCCE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a:extLst>
                <a:ext uri="{FF2B5EF4-FFF2-40B4-BE49-F238E27FC236}">
                  <a16:creationId xmlns:a16="http://schemas.microsoft.com/office/drawing/2014/main" id="{2720BD37-FD4C-461C-9968-047D06A1F32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a:extLst>
                <a:ext uri="{FF2B5EF4-FFF2-40B4-BE49-F238E27FC236}">
                  <a16:creationId xmlns:a16="http://schemas.microsoft.com/office/drawing/2014/main" id="{CEAA37DA-C869-473E-8986-A4E1D6AA450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a:extLst>
                <a:ext uri="{FF2B5EF4-FFF2-40B4-BE49-F238E27FC236}">
                  <a16:creationId xmlns:a16="http://schemas.microsoft.com/office/drawing/2014/main" id="{6C3F48E3-5834-4A77-9BE0-C9A98EADB389}"/>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a:extLst>
                <a:ext uri="{FF2B5EF4-FFF2-40B4-BE49-F238E27FC236}">
                  <a16:creationId xmlns:a16="http://schemas.microsoft.com/office/drawing/2014/main" id="{B5CFDC36-05C8-489E-9C6E-56F8CCE3AC6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a:extLst>
                <a:ext uri="{FF2B5EF4-FFF2-40B4-BE49-F238E27FC236}">
                  <a16:creationId xmlns:a16="http://schemas.microsoft.com/office/drawing/2014/main" id="{7F51A8DA-DDF1-480B-AB63-403785C7B9F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2" name="文本框 31">
            <a:extLst>
              <a:ext uri="{FF2B5EF4-FFF2-40B4-BE49-F238E27FC236}">
                <a16:creationId xmlns:a16="http://schemas.microsoft.com/office/drawing/2014/main" id="{65517616-C671-4F0E-BD7E-8C6ECCAC1725}"/>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9" name="矩形: 圆角 78">
            <a:extLst>
              <a:ext uri="{FF2B5EF4-FFF2-40B4-BE49-F238E27FC236}">
                <a16:creationId xmlns:a16="http://schemas.microsoft.com/office/drawing/2014/main" id="{035B8D2A-43A2-4407-A220-A149590E2EF7}"/>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1F51E45-3002-44CF-938B-2F25F6CDD35B}"/>
              </a:ext>
            </a:extLst>
          </p:cNvPr>
          <p:cNvGrpSpPr/>
          <p:nvPr userDrawn="1"/>
        </p:nvGrpSpPr>
        <p:grpSpPr>
          <a:xfrm>
            <a:off x="237423" y="135299"/>
            <a:ext cx="847682" cy="847682"/>
            <a:chOff x="237423" y="135299"/>
            <a:chExt cx="847682" cy="847682"/>
          </a:xfrm>
        </p:grpSpPr>
        <p:sp>
          <p:nvSpPr>
            <p:cNvPr id="81" name="椭圆 80">
              <a:extLst>
                <a:ext uri="{FF2B5EF4-FFF2-40B4-BE49-F238E27FC236}">
                  <a16:creationId xmlns:a16="http://schemas.microsoft.com/office/drawing/2014/main" id="{A2075834-7CF6-49DC-906C-7027DB9B2AA9}"/>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6513DCB0-0172-446C-9035-63937335E324}"/>
                </a:ext>
              </a:extLst>
            </p:cNvPr>
            <p:cNvGrpSpPr/>
            <p:nvPr/>
          </p:nvGrpSpPr>
          <p:grpSpPr>
            <a:xfrm>
              <a:off x="293735" y="191234"/>
              <a:ext cx="735058" cy="735811"/>
              <a:chOff x="3497262" y="849313"/>
              <a:chExt cx="4651376" cy="4656138"/>
            </a:xfrm>
            <a:solidFill>
              <a:schemeClr val="accent1"/>
            </a:solidFill>
          </p:grpSpPr>
          <p:sp>
            <p:nvSpPr>
              <p:cNvPr id="83" name="Freeform 7">
                <a:extLst>
                  <a:ext uri="{FF2B5EF4-FFF2-40B4-BE49-F238E27FC236}">
                    <a16:creationId xmlns:a16="http://schemas.microsoft.com/office/drawing/2014/main" id="{54379FBD-1B40-4C81-B7C3-A89D5C546C9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AEC09464-0138-4C5E-A848-E65478086F1F}"/>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789E8E97-3F90-4DD1-98BC-19E9638F23E7}"/>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C37C9AF7-AF48-45D4-BC05-465450B9C3F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265CAAE2-2227-4638-A6B7-02152031967C}"/>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245C728B-137A-4FC0-9C2C-2AADCB5DB06A}"/>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5AE189C-633F-4879-B9AC-FEBAB8DD16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0DE9F9D0-D7F3-4EB3-98F9-2043C46E1BE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B0F6E88D-81B0-46BD-A491-CE05B563D03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EFB5C5B7-B6DD-4B50-9930-25086831FE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3BACE896-075D-45CF-8441-C716D9169B6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E2F4A89B-6E56-48F5-84E7-1EBB2B41A0E6}"/>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6C9F540E-34FB-4102-8FFC-CA87241132CF}"/>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833E333D-5631-4C2A-AEDF-627AA1BF02DB}"/>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2724BC0C-1A87-4833-A5A8-FAD68175A0F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B96CF82B-3BE5-4537-A9C7-7C20215E28A9}"/>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F7568CF8-8451-4548-97C9-560C775D7CD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FFD4888-CD80-4838-8FCC-274A2A3FE7D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F23A028B-60D1-4DC9-B53C-88CFE039CD1B}"/>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46806C70-31E5-4A59-ACAF-A9397D4C0978}"/>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2067DC2-839F-4D21-8271-487B4B7BC5E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CC961280-6D51-41BD-9904-9B9C59B2E132}"/>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726FCAA5-C384-47B2-BA6F-D8040E2C650F}"/>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278E199E-2982-4E5B-99AF-795D3C20AB2A}"/>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083E4AFF-503E-4375-8663-9C19CB98758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57034F5-A5CE-4867-B766-CEAF5FDF19E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B677324F-5B8A-40C4-8391-10536492A41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
                <a:extLst>
                  <a:ext uri="{FF2B5EF4-FFF2-40B4-BE49-F238E27FC236}">
                    <a16:creationId xmlns:a16="http://schemas.microsoft.com/office/drawing/2014/main" id="{33C5FBA6-8425-41A9-BB6D-6D07D770B9B1}"/>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
                <a:extLst>
                  <a:ext uri="{FF2B5EF4-FFF2-40B4-BE49-F238E27FC236}">
                    <a16:creationId xmlns:a16="http://schemas.microsoft.com/office/drawing/2014/main" id="{1EAEC72F-212E-446C-AC8E-51B5AAE5669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8">
                <a:extLst>
                  <a:ext uri="{FF2B5EF4-FFF2-40B4-BE49-F238E27FC236}">
                    <a16:creationId xmlns:a16="http://schemas.microsoft.com/office/drawing/2014/main" id="{D50BB0F3-91EE-4F6E-9DEB-F28A167C09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9">
                <a:extLst>
                  <a:ext uri="{FF2B5EF4-FFF2-40B4-BE49-F238E27FC236}">
                    <a16:creationId xmlns:a16="http://schemas.microsoft.com/office/drawing/2014/main" id="{047F238E-6F04-470C-82C7-C3232EF593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0">
                <a:extLst>
                  <a:ext uri="{FF2B5EF4-FFF2-40B4-BE49-F238E27FC236}">
                    <a16:creationId xmlns:a16="http://schemas.microsoft.com/office/drawing/2014/main" id="{F35DFDBF-6605-4D02-9DCA-56168E3C50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
                <a:extLst>
                  <a:ext uri="{FF2B5EF4-FFF2-40B4-BE49-F238E27FC236}">
                    <a16:creationId xmlns:a16="http://schemas.microsoft.com/office/drawing/2014/main" id="{90CCF1FE-F9BC-445B-B66C-213050E2C6AC}"/>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2">
                <a:extLst>
                  <a:ext uri="{FF2B5EF4-FFF2-40B4-BE49-F238E27FC236}">
                    <a16:creationId xmlns:a16="http://schemas.microsoft.com/office/drawing/2014/main" id="{D905DB53-A024-4886-ACAE-105074A9598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3">
                <a:extLst>
                  <a:ext uri="{FF2B5EF4-FFF2-40B4-BE49-F238E27FC236}">
                    <a16:creationId xmlns:a16="http://schemas.microsoft.com/office/drawing/2014/main" id="{AEA2733B-C491-413B-9F77-12194F2518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4">
                <a:extLst>
                  <a:ext uri="{FF2B5EF4-FFF2-40B4-BE49-F238E27FC236}">
                    <a16:creationId xmlns:a16="http://schemas.microsoft.com/office/drawing/2014/main" id="{C5573E1C-CC07-42B3-8560-71EDBB4AE005}"/>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5">
                <a:extLst>
                  <a:ext uri="{FF2B5EF4-FFF2-40B4-BE49-F238E27FC236}">
                    <a16:creationId xmlns:a16="http://schemas.microsoft.com/office/drawing/2014/main" id="{1C624D3D-4DBD-4AF7-AC6F-E17D0ED28F73}"/>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
                <a:extLst>
                  <a:ext uri="{FF2B5EF4-FFF2-40B4-BE49-F238E27FC236}">
                    <a16:creationId xmlns:a16="http://schemas.microsoft.com/office/drawing/2014/main" id="{E164F06B-EDA0-41A2-AF5E-DB23B82EE88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
                <a:extLst>
                  <a:ext uri="{FF2B5EF4-FFF2-40B4-BE49-F238E27FC236}">
                    <a16:creationId xmlns:a16="http://schemas.microsoft.com/office/drawing/2014/main" id="{A74A5B77-777E-41BC-8226-CD1747C014E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8">
                <a:extLst>
                  <a:ext uri="{FF2B5EF4-FFF2-40B4-BE49-F238E27FC236}">
                    <a16:creationId xmlns:a16="http://schemas.microsoft.com/office/drawing/2014/main" id="{FE43F964-C3BF-402E-850B-BBEBB8BB8D4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3" name="文本占位符 65">
            <a:extLst>
              <a:ext uri="{FF2B5EF4-FFF2-40B4-BE49-F238E27FC236}">
                <a16:creationId xmlns:a16="http://schemas.microsoft.com/office/drawing/2014/main" id="{DA6439BD-1319-42E7-98A9-1FEA02E6A1A2}"/>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45985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E6AFB2F1-50F3-4A88-875A-A4CBB56723F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8F92E488-E117-4FA0-8338-0061F7FE943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DFCE4918-A96B-427E-8510-572712F198D7}"/>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D0BD6987-792C-4AFE-96FF-3D932E06966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2C583795-5E83-4D06-A9CA-4DFA5ACACDA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714FC9DD-229B-4403-827D-5DCABBB886D0}"/>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A92BCBA2-B09C-4DFC-BD47-0AD5D4E85CE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B715171A-5531-4011-9D02-8ADBAC29347A}"/>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4E03F7-86FD-44DB-A01D-1532DE22E15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7F9B46B0-86F5-4505-B3BA-F46133EFD2C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19F3356C-2371-46A5-BF9F-04F3443EF60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105CEDF0-A180-4613-B968-212F57F147E6}"/>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A50891E9-CB53-455B-809D-93E038FA6B5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DC2F24F-3905-45E2-8014-EF2847D4DE72}"/>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BEC0843-6264-4CD8-ACA0-B825B24BE85C}"/>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8D78DC04-DFD2-4009-A81D-7DEF86ABF1E2}"/>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FC6A0355-C186-4732-8E35-F9B915A270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BA42A-F6F7-40C7-8197-1C3F36684A6C}"/>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a:extLst>
              <a:ext uri="{FF2B5EF4-FFF2-40B4-BE49-F238E27FC236}">
                <a16:creationId xmlns:a16="http://schemas.microsoft.com/office/drawing/2014/main" id="{EE37D6DB-F08F-4C14-8056-BCC83AF889A9}"/>
              </a:ext>
            </a:extLst>
          </p:cNvPr>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644A2B7-DCD1-4695-AE9C-FD0D20560445}"/>
              </a:ext>
            </a:extLst>
          </p:cNvPr>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53D80B27-EF4A-442F-8B99-161E4C9612C3}"/>
              </a:ext>
            </a:extLst>
          </p:cNvPr>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a:extLst>
              <a:ext uri="{FF2B5EF4-FFF2-40B4-BE49-F238E27FC236}">
                <a16:creationId xmlns:a16="http://schemas.microsoft.com/office/drawing/2014/main" id="{B35CDC35-D144-4500-A489-A85565087D64}"/>
              </a:ext>
            </a:extLst>
          </p:cNvPr>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34" name="文本框 33">
            <a:extLst>
              <a:ext uri="{FF2B5EF4-FFF2-40B4-BE49-F238E27FC236}">
                <a16:creationId xmlns:a16="http://schemas.microsoft.com/office/drawing/2014/main" id="{B50BBC86-1EB7-418E-A96B-70D29C1F4FD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DD033D8C-FD83-4935-8519-727E3F185A28}"/>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A0FBFC7E-BE3F-4FC8-89B1-658D05DBB580}"/>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6E3E64F9-E9EF-4745-B440-D23424BB870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C87D0BF-D3EC-4964-AF60-3D1F1D7D4077}"/>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0FAA630A-25F4-4E39-8A46-B5756EBEC878}"/>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CB9FC382-D315-4926-BC19-CB3655A574E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2EF4FA44-18DD-44BC-85A1-FF62232953C4}"/>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2C8D4B72-88A0-4DCC-A8DF-6EA1318A331A}"/>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DE21D8E3-26D8-4BE7-BAC0-FB1C56270B94}"/>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01C8846-04DB-4190-A303-6B0F2108E77D}"/>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04F56896-89D2-4E02-9320-FADE7E46EB0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11358C19-F136-4660-9AC5-F089F6ACC13A}"/>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2E9A6A28-E2FB-4C74-B8AD-8C9EBF094570}"/>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CC38B499-B6F3-4CEB-B3B5-5B7A4D8318DD}"/>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97EA0193-1A35-49E8-922F-8E1E6B89785E}"/>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342A6D35-921D-4434-8E17-FFBFB6ECC8CA}"/>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5A90669E-A68A-4BE6-BB9D-C3AE8D8AF87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ABB29E96-C700-40B7-938C-2A82C04621ED}"/>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374DE00F-983B-4146-A5E5-990BEEB6847A}"/>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21FDA46-8CE1-4785-869D-E004294769D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0FB4093-D7C3-4612-A2C6-C004D88EB591}"/>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3839738A-C478-4083-AB15-49B5F9DC4EB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528B2271-7A7F-4F1D-B411-D8BF0E39485F}"/>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8567B9C5-6F1B-4207-845D-92BF6A4AA40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BF90CAFA-2AF6-4C07-88E0-8A02C9D0379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474C04BA-EC23-46CA-8BC2-5C6160C19FDA}"/>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FEDF5026-C8DC-4B08-BA57-3BB7949AE41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EBF8ADFB-D7E6-473D-9BF5-150172450976}"/>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A9D3F65A-C76E-4A35-B22A-709AF4BA6FE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D3898FC6-DEA3-4716-BFB9-4E8C402162B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21A987FC-BCEA-453D-89FE-6B09FD94A67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76B237C-A27F-4F4A-8D5C-39C9E9642BEB}"/>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ED1AA0D4-7D44-47BC-8D4B-724167D246DE}"/>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35CF250E-231A-4F5D-A846-A1A771D7BCC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35866ADF-5F22-4B89-AB02-05B8F6B2A2A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A0AE03FB-8065-4548-800C-47F71FEB991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734E47FE-F046-4A78-AA16-687EA402DA0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1157A3A9-8F71-4922-9630-D96D0C29A5C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F2A72F4B-67BF-4083-91A7-1D5245750DB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77B7711-FDCA-4F86-BB8C-E2AC2BD398A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82B54152-DF2F-4091-9FA3-47994BDBC28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8B9EA9CB-8BFC-432C-8C9A-DF058CA5200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C2EF741E-73E1-43FA-B8E8-BFB79BC6C7C9}"/>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33CBCE44-E616-4249-982D-7345F02888D0}"/>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856BC79B-8F39-484B-8029-3046378FE9F7}"/>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20546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75B365E-4485-4899-969D-082C532EF42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a:extLst>
                <a:ext uri="{FF2B5EF4-FFF2-40B4-BE49-F238E27FC236}">
                  <a16:creationId xmlns:a16="http://schemas.microsoft.com/office/drawing/2014/main" id="{4F691607-D047-4B9E-A274-06456D734FC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a:extLst>
                <a:ext uri="{FF2B5EF4-FFF2-40B4-BE49-F238E27FC236}">
                  <a16:creationId xmlns:a16="http://schemas.microsoft.com/office/drawing/2014/main" id="{2B3BBCF5-DF7D-4D77-9D9E-DF75DD8515D4}"/>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a:extLst>
                <a:ext uri="{FF2B5EF4-FFF2-40B4-BE49-F238E27FC236}">
                  <a16:creationId xmlns:a16="http://schemas.microsoft.com/office/drawing/2014/main" id="{D7F88F7D-9A16-43E8-8BC2-DB0F2FA50789}"/>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a:extLst>
                <a:ext uri="{FF2B5EF4-FFF2-40B4-BE49-F238E27FC236}">
                  <a16:creationId xmlns:a16="http://schemas.microsoft.com/office/drawing/2014/main" id="{F725189C-18DB-488F-AD32-3FBE05F4F06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a:extLst>
                <a:ext uri="{FF2B5EF4-FFF2-40B4-BE49-F238E27FC236}">
                  <a16:creationId xmlns:a16="http://schemas.microsoft.com/office/drawing/2014/main" id="{4BF17168-410A-42DF-9ED7-AB391CAA16A7}"/>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a:extLst>
                <a:ext uri="{FF2B5EF4-FFF2-40B4-BE49-F238E27FC236}">
                  <a16:creationId xmlns:a16="http://schemas.microsoft.com/office/drawing/2014/main" id="{75F0D723-81C2-40CE-B170-8E9F3CE101C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a:extLst>
                <a:ext uri="{FF2B5EF4-FFF2-40B4-BE49-F238E27FC236}">
                  <a16:creationId xmlns:a16="http://schemas.microsoft.com/office/drawing/2014/main" id="{883D534A-8519-417C-897D-1262AF50651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a:extLst>
                <a:ext uri="{FF2B5EF4-FFF2-40B4-BE49-F238E27FC236}">
                  <a16:creationId xmlns:a16="http://schemas.microsoft.com/office/drawing/2014/main" id="{3F9524DA-F43B-48B7-88AD-8358967FF21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a:extLst>
                <a:ext uri="{FF2B5EF4-FFF2-40B4-BE49-F238E27FC236}">
                  <a16:creationId xmlns:a16="http://schemas.microsoft.com/office/drawing/2014/main" id="{AE044835-922E-4081-ACF8-DC975A0D0A92}"/>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a:extLst>
                <a:ext uri="{FF2B5EF4-FFF2-40B4-BE49-F238E27FC236}">
                  <a16:creationId xmlns:a16="http://schemas.microsoft.com/office/drawing/2014/main" id="{BCEC684E-8E8B-44F8-9D3C-9D012AEFD66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a:extLst>
                <a:ext uri="{FF2B5EF4-FFF2-40B4-BE49-F238E27FC236}">
                  <a16:creationId xmlns:a16="http://schemas.microsoft.com/office/drawing/2014/main" id="{F3AD3879-F506-4497-BAC8-834458A4E89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a:extLst>
                <a:ext uri="{FF2B5EF4-FFF2-40B4-BE49-F238E27FC236}">
                  <a16:creationId xmlns:a16="http://schemas.microsoft.com/office/drawing/2014/main" id="{A9E8448F-161C-4AA5-A2FB-B652140480BA}"/>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a:extLst>
                <a:ext uri="{FF2B5EF4-FFF2-40B4-BE49-F238E27FC236}">
                  <a16:creationId xmlns:a16="http://schemas.microsoft.com/office/drawing/2014/main" id="{B058C80E-3E09-4086-91B1-938C0732732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a:extLst>
                <a:ext uri="{FF2B5EF4-FFF2-40B4-BE49-F238E27FC236}">
                  <a16:creationId xmlns:a16="http://schemas.microsoft.com/office/drawing/2014/main" id="{6E7284BC-807B-45D0-9BDC-4EA1932FCDE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EEDE9C44-89A3-410A-AC08-EC3C02EFA579}"/>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87874B06-1C90-48DE-9422-75119484D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C235D1-D3E2-4BEF-B903-43B328EDA9AB}"/>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a:extLst>
              <a:ext uri="{FF2B5EF4-FFF2-40B4-BE49-F238E27FC236}">
                <a16:creationId xmlns:a16="http://schemas.microsoft.com/office/drawing/2014/main" id="{B3132F67-88B4-4450-AE02-17E56801FE78}"/>
              </a:ext>
            </a:extLst>
          </p:cNvPr>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09F61FC3-D69D-43A0-BD89-632D21887442}"/>
              </a:ext>
            </a:extLst>
          </p:cNvPr>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3212206-7059-4EE3-BA15-9BE27E629DDC}"/>
              </a:ext>
            </a:extLst>
          </p:cNvPr>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DDC176ED-3D39-4255-82B4-C94FCDA1275D}"/>
              </a:ext>
            </a:extLst>
          </p:cNvPr>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3EB502E-1B6A-4D57-AFE0-2F165DA2AE71}"/>
              </a:ext>
            </a:extLst>
          </p:cNvPr>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6A99F11-7D6F-47D1-9EE2-73E49542C021}"/>
              </a:ext>
            </a:extLst>
          </p:cNvPr>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图片占位符 16">
            <a:extLst>
              <a:ext uri="{FF2B5EF4-FFF2-40B4-BE49-F238E27FC236}">
                <a16:creationId xmlns:a16="http://schemas.microsoft.com/office/drawing/2014/main" id="{963ADA0D-813F-4CAC-8E6E-A1619F94C1D6}"/>
              </a:ext>
            </a:extLst>
          </p:cNvPr>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a:extLst>
              <a:ext uri="{FF2B5EF4-FFF2-40B4-BE49-F238E27FC236}">
                <a16:creationId xmlns:a16="http://schemas.microsoft.com/office/drawing/2014/main" id="{9FAB6907-0D84-4C41-8A4D-8E0C7181FF27}"/>
              </a:ext>
            </a:extLst>
          </p:cNvPr>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a:extLst>
              <a:ext uri="{FF2B5EF4-FFF2-40B4-BE49-F238E27FC236}">
                <a16:creationId xmlns:a16="http://schemas.microsoft.com/office/drawing/2014/main" id="{1038B5F2-5256-4AFD-8D69-ED6303ACD1CB}"/>
              </a:ext>
            </a:extLst>
          </p:cNvPr>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33" name="文本框 32">
            <a:extLst>
              <a:ext uri="{FF2B5EF4-FFF2-40B4-BE49-F238E27FC236}">
                <a16:creationId xmlns:a16="http://schemas.microsoft.com/office/drawing/2014/main" id="{8A07D026-E51E-4C26-A966-BEC534E00650}"/>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0" name="矩形: 圆角 79">
            <a:extLst>
              <a:ext uri="{FF2B5EF4-FFF2-40B4-BE49-F238E27FC236}">
                <a16:creationId xmlns:a16="http://schemas.microsoft.com/office/drawing/2014/main" id="{324DE871-CB40-4CF0-AEF0-5281E42ECF5D}"/>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5F731EE-FE89-49B4-B861-A36617384AE1}"/>
              </a:ext>
            </a:extLst>
          </p:cNvPr>
          <p:cNvGrpSpPr/>
          <p:nvPr userDrawn="1"/>
        </p:nvGrpSpPr>
        <p:grpSpPr>
          <a:xfrm>
            <a:off x="237423" y="135299"/>
            <a:ext cx="847682" cy="847682"/>
            <a:chOff x="237423" y="135299"/>
            <a:chExt cx="847682" cy="847682"/>
          </a:xfrm>
        </p:grpSpPr>
        <p:sp>
          <p:nvSpPr>
            <p:cNvPr id="82" name="椭圆 81">
              <a:extLst>
                <a:ext uri="{FF2B5EF4-FFF2-40B4-BE49-F238E27FC236}">
                  <a16:creationId xmlns:a16="http://schemas.microsoft.com/office/drawing/2014/main" id="{41701585-E658-4EB0-A1EB-3D95843CB71E}"/>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649AB8A-9D43-40B3-8BD5-8FD0CC693653}"/>
                </a:ext>
              </a:extLst>
            </p:cNvPr>
            <p:cNvGrpSpPr/>
            <p:nvPr/>
          </p:nvGrpSpPr>
          <p:grpSpPr>
            <a:xfrm>
              <a:off x="293735" y="191234"/>
              <a:ext cx="735058" cy="735811"/>
              <a:chOff x="3497262" y="849313"/>
              <a:chExt cx="4651376" cy="4656138"/>
            </a:xfrm>
            <a:solidFill>
              <a:schemeClr val="accent1"/>
            </a:solidFill>
          </p:grpSpPr>
          <p:sp>
            <p:nvSpPr>
              <p:cNvPr id="84" name="Freeform 7">
                <a:extLst>
                  <a:ext uri="{FF2B5EF4-FFF2-40B4-BE49-F238E27FC236}">
                    <a16:creationId xmlns:a16="http://schemas.microsoft.com/office/drawing/2014/main" id="{AC79949B-2EE0-4BA3-AB9A-5A0CF34F03FB}"/>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3B1671D5-9BD9-4636-9FDF-5A5BEBF59B82}"/>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0D5000DF-DF88-4D50-AFA4-A905FE854AA0}"/>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
                <a:extLst>
                  <a:ext uri="{FF2B5EF4-FFF2-40B4-BE49-F238E27FC236}">
                    <a16:creationId xmlns:a16="http://schemas.microsoft.com/office/drawing/2014/main" id="{1518384C-6D3B-42EF-91D6-442B6B626BD7}"/>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2">
                <a:extLst>
                  <a:ext uri="{FF2B5EF4-FFF2-40B4-BE49-F238E27FC236}">
                    <a16:creationId xmlns:a16="http://schemas.microsoft.com/office/drawing/2014/main" id="{59FCF378-0186-44BF-A4AC-EB4EF0579B9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
                <a:extLst>
                  <a:ext uri="{FF2B5EF4-FFF2-40B4-BE49-F238E27FC236}">
                    <a16:creationId xmlns:a16="http://schemas.microsoft.com/office/drawing/2014/main" id="{39E4463E-3A5F-474B-ABBE-86F9DF2A070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
                <a:extLst>
                  <a:ext uri="{FF2B5EF4-FFF2-40B4-BE49-F238E27FC236}">
                    <a16:creationId xmlns:a16="http://schemas.microsoft.com/office/drawing/2014/main" id="{11A6493C-D1BD-441F-AA85-99E7CAAAB3D1}"/>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5">
                <a:extLst>
                  <a:ext uri="{FF2B5EF4-FFF2-40B4-BE49-F238E27FC236}">
                    <a16:creationId xmlns:a16="http://schemas.microsoft.com/office/drawing/2014/main" id="{236FC87A-D6CB-418B-87A9-489570E3D3A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5E3C66AE-2B48-403B-9823-C77556A75234}"/>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95564AFB-67D9-4688-A183-4FF83F5F80A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8">
                <a:extLst>
                  <a:ext uri="{FF2B5EF4-FFF2-40B4-BE49-F238E27FC236}">
                    <a16:creationId xmlns:a16="http://schemas.microsoft.com/office/drawing/2014/main" id="{6734539B-D8C6-4CA1-B3F4-7532E62D9D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
                <a:extLst>
                  <a:ext uri="{FF2B5EF4-FFF2-40B4-BE49-F238E27FC236}">
                    <a16:creationId xmlns:a16="http://schemas.microsoft.com/office/drawing/2014/main" id="{55FC6D35-23DF-4634-B00D-F2DEEC91A66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
                <a:extLst>
                  <a:ext uri="{FF2B5EF4-FFF2-40B4-BE49-F238E27FC236}">
                    <a16:creationId xmlns:a16="http://schemas.microsoft.com/office/drawing/2014/main" id="{9705F0A1-1B0E-443B-87C3-E9ACBB8BEFB2}"/>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1">
                <a:extLst>
                  <a:ext uri="{FF2B5EF4-FFF2-40B4-BE49-F238E27FC236}">
                    <a16:creationId xmlns:a16="http://schemas.microsoft.com/office/drawing/2014/main" id="{52B5B386-40B0-4ECC-B4BC-56C205A5F8C9}"/>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
                <a:extLst>
                  <a:ext uri="{FF2B5EF4-FFF2-40B4-BE49-F238E27FC236}">
                    <a16:creationId xmlns:a16="http://schemas.microsoft.com/office/drawing/2014/main" id="{BD8AAB02-2BC4-4E81-8446-09BCC2C363AE}"/>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
                <a:extLst>
                  <a:ext uri="{FF2B5EF4-FFF2-40B4-BE49-F238E27FC236}">
                    <a16:creationId xmlns:a16="http://schemas.microsoft.com/office/drawing/2014/main" id="{F9A2C6D6-942A-493B-B4D0-BE32552F401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4">
                <a:extLst>
                  <a:ext uri="{FF2B5EF4-FFF2-40B4-BE49-F238E27FC236}">
                    <a16:creationId xmlns:a16="http://schemas.microsoft.com/office/drawing/2014/main" id="{836EB190-BD3D-4C44-AEAB-38413C2678E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5">
                <a:extLst>
                  <a:ext uri="{FF2B5EF4-FFF2-40B4-BE49-F238E27FC236}">
                    <a16:creationId xmlns:a16="http://schemas.microsoft.com/office/drawing/2014/main" id="{2B16C0AF-752D-4116-A64E-CABF830227B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
                <a:extLst>
                  <a:ext uri="{FF2B5EF4-FFF2-40B4-BE49-F238E27FC236}">
                    <a16:creationId xmlns:a16="http://schemas.microsoft.com/office/drawing/2014/main" id="{6AFCD970-347B-48BE-A23D-9FFC5F026740}"/>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
                <a:extLst>
                  <a:ext uri="{FF2B5EF4-FFF2-40B4-BE49-F238E27FC236}">
                    <a16:creationId xmlns:a16="http://schemas.microsoft.com/office/drawing/2014/main" id="{688214F6-BCE4-47A8-B019-95C236C2304A}"/>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
                <a:extLst>
                  <a:ext uri="{FF2B5EF4-FFF2-40B4-BE49-F238E27FC236}">
                    <a16:creationId xmlns:a16="http://schemas.microsoft.com/office/drawing/2014/main" id="{EDF0FB1C-E092-4E26-8867-6E4CFCFCE9A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
                <a:extLst>
                  <a:ext uri="{FF2B5EF4-FFF2-40B4-BE49-F238E27FC236}">
                    <a16:creationId xmlns:a16="http://schemas.microsoft.com/office/drawing/2014/main" id="{2022620D-14B9-4A60-B6FD-FC1B079DB017}"/>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
                <a:extLst>
                  <a:ext uri="{FF2B5EF4-FFF2-40B4-BE49-F238E27FC236}">
                    <a16:creationId xmlns:a16="http://schemas.microsoft.com/office/drawing/2014/main" id="{3FA521CF-380E-4A2F-96BC-4470C80EE40C}"/>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1">
                <a:extLst>
                  <a:ext uri="{FF2B5EF4-FFF2-40B4-BE49-F238E27FC236}">
                    <a16:creationId xmlns:a16="http://schemas.microsoft.com/office/drawing/2014/main" id="{9CAD1B5B-CA69-4A09-A485-729DD524B89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2">
                <a:extLst>
                  <a:ext uri="{FF2B5EF4-FFF2-40B4-BE49-F238E27FC236}">
                    <a16:creationId xmlns:a16="http://schemas.microsoft.com/office/drawing/2014/main" id="{5022200F-0F00-4A8C-AF6A-71DB6252BA6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3">
                <a:extLst>
                  <a:ext uri="{FF2B5EF4-FFF2-40B4-BE49-F238E27FC236}">
                    <a16:creationId xmlns:a16="http://schemas.microsoft.com/office/drawing/2014/main" id="{4265A43C-D6A1-4C52-A183-7DA7A224C7B2}"/>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4">
                <a:extLst>
                  <a:ext uri="{FF2B5EF4-FFF2-40B4-BE49-F238E27FC236}">
                    <a16:creationId xmlns:a16="http://schemas.microsoft.com/office/drawing/2014/main" id="{2F9BAAC9-169C-4636-99A2-A29405CB7AE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3D446494-4ADA-4A53-853C-65AC691414B7}"/>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
                <a:extLst>
                  <a:ext uri="{FF2B5EF4-FFF2-40B4-BE49-F238E27FC236}">
                    <a16:creationId xmlns:a16="http://schemas.microsoft.com/office/drawing/2014/main" id="{8A5B20CC-4E29-47C0-A82D-DAC1DA70AE0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8">
                <a:extLst>
                  <a:ext uri="{FF2B5EF4-FFF2-40B4-BE49-F238E27FC236}">
                    <a16:creationId xmlns:a16="http://schemas.microsoft.com/office/drawing/2014/main" id="{0CD61C8F-4725-4F5B-98EC-086F36315490}"/>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9">
                <a:extLst>
                  <a:ext uri="{FF2B5EF4-FFF2-40B4-BE49-F238E27FC236}">
                    <a16:creationId xmlns:a16="http://schemas.microsoft.com/office/drawing/2014/main" id="{55430D2F-BCA1-4B7D-B70E-2E3548D752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0">
                <a:extLst>
                  <a:ext uri="{FF2B5EF4-FFF2-40B4-BE49-F238E27FC236}">
                    <a16:creationId xmlns:a16="http://schemas.microsoft.com/office/drawing/2014/main" id="{8ECCC7EE-2484-485A-A226-CE8D4AD9211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
                <a:extLst>
                  <a:ext uri="{FF2B5EF4-FFF2-40B4-BE49-F238E27FC236}">
                    <a16:creationId xmlns:a16="http://schemas.microsoft.com/office/drawing/2014/main" id="{591A7532-CE9C-4119-946F-4EBD7C03089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2">
                <a:extLst>
                  <a:ext uri="{FF2B5EF4-FFF2-40B4-BE49-F238E27FC236}">
                    <a16:creationId xmlns:a16="http://schemas.microsoft.com/office/drawing/2014/main" id="{92486D16-501D-4DF1-829B-E3CDF3E7D9C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3">
                <a:extLst>
                  <a:ext uri="{FF2B5EF4-FFF2-40B4-BE49-F238E27FC236}">
                    <a16:creationId xmlns:a16="http://schemas.microsoft.com/office/drawing/2014/main" id="{987B2A02-9D69-413C-A417-E5D24D6596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4">
                <a:extLst>
                  <a:ext uri="{FF2B5EF4-FFF2-40B4-BE49-F238E27FC236}">
                    <a16:creationId xmlns:a16="http://schemas.microsoft.com/office/drawing/2014/main" id="{9F62D97C-A2D2-4045-B9E6-F61E00174429}"/>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5">
                <a:extLst>
                  <a:ext uri="{FF2B5EF4-FFF2-40B4-BE49-F238E27FC236}">
                    <a16:creationId xmlns:a16="http://schemas.microsoft.com/office/drawing/2014/main" id="{EE85599A-1CB7-42ED-A5AC-EFBFE38A70F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6">
                <a:extLst>
                  <a:ext uri="{FF2B5EF4-FFF2-40B4-BE49-F238E27FC236}">
                    <a16:creationId xmlns:a16="http://schemas.microsoft.com/office/drawing/2014/main" id="{BF9C2111-16F1-405F-B096-DFFB7902858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7">
                <a:extLst>
                  <a:ext uri="{FF2B5EF4-FFF2-40B4-BE49-F238E27FC236}">
                    <a16:creationId xmlns:a16="http://schemas.microsoft.com/office/drawing/2014/main" id="{874F5082-F5D4-400A-943E-3CAF9998A83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8">
                <a:extLst>
                  <a:ext uri="{FF2B5EF4-FFF2-40B4-BE49-F238E27FC236}">
                    <a16:creationId xmlns:a16="http://schemas.microsoft.com/office/drawing/2014/main" id="{C8CFA897-E05B-4B76-A072-A74DA75E04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4" name="文本占位符 65">
            <a:extLst>
              <a:ext uri="{FF2B5EF4-FFF2-40B4-BE49-F238E27FC236}">
                <a16:creationId xmlns:a16="http://schemas.microsoft.com/office/drawing/2014/main" id="{34FDB319-B581-4254-83C4-18EDB0CD6030}"/>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312376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0CCB688E-D063-420B-96D7-23B6DFF124A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a:extLst>
                <a:ext uri="{FF2B5EF4-FFF2-40B4-BE49-F238E27FC236}">
                  <a16:creationId xmlns:a16="http://schemas.microsoft.com/office/drawing/2014/main" id="{C8B76147-23CD-4C55-B76E-7F3532CED47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a:extLst>
                <a:ext uri="{FF2B5EF4-FFF2-40B4-BE49-F238E27FC236}">
                  <a16:creationId xmlns:a16="http://schemas.microsoft.com/office/drawing/2014/main" id="{12AF45E5-429F-400A-ABAD-D272C5AEF725}"/>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a:extLst>
                <a:ext uri="{FF2B5EF4-FFF2-40B4-BE49-F238E27FC236}">
                  <a16:creationId xmlns:a16="http://schemas.microsoft.com/office/drawing/2014/main" id="{D35B0EAD-B1F4-457D-9AFD-DC066F8FC647}"/>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a:extLst>
                <a:ext uri="{FF2B5EF4-FFF2-40B4-BE49-F238E27FC236}">
                  <a16:creationId xmlns:a16="http://schemas.microsoft.com/office/drawing/2014/main" id="{86DBEC3F-973B-4262-BA66-757DE1FC246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a:extLst>
                <a:ext uri="{FF2B5EF4-FFF2-40B4-BE49-F238E27FC236}">
                  <a16:creationId xmlns:a16="http://schemas.microsoft.com/office/drawing/2014/main" id="{BD0B0387-48EB-4297-8924-D46B0D46BBF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a:extLst>
                <a:ext uri="{FF2B5EF4-FFF2-40B4-BE49-F238E27FC236}">
                  <a16:creationId xmlns:a16="http://schemas.microsoft.com/office/drawing/2014/main" id="{790A3AD9-13BD-4188-AA74-8E944EBFF36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a:extLst>
                <a:ext uri="{FF2B5EF4-FFF2-40B4-BE49-F238E27FC236}">
                  <a16:creationId xmlns:a16="http://schemas.microsoft.com/office/drawing/2014/main" id="{0505DB5D-709C-486F-B1F9-A14AAB84CFB8}"/>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a:extLst>
                <a:ext uri="{FF2B5EF4-FFF2-40B4-BE49-F238E27FC236}">
                  <a16:creationId xmlns:a16="http://schemas.microsoft.com/office/drawing/2014/main" id="{35781227-3C76-4A24-AAE7-4EFADC8CD1A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a:extLst>
                <a:ext uri="{FF2B5EF4-FFF2-40B4-BE49-F238E27FC236}">
                  <a16:creationId xmlns:a16="http://schemas.microsoft.com/office/drawing/2014/main" id="{73D0359C-643B-4BFE-8781-62B1C1626FD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a:extLst>
                <a:ext uri="{FF2B5EF4-FFF2-40B4-BE49-F238E27FC236}">
                  <a16:creationId xmlns:a16="http://schemas.microsoft.com/office/drawing/2014/main" id="{CD560938-CDD0-42A0-B9C1-3661584119D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a:extLst>
                <a:ext uri="{FF2B5EF4-FFF2-40B4-BE49-F238E27FC236}">
                  <a16:creationId xmlns:a16="http://schemas.microsoft.com/office/drawing/2014/main" id="{7DA4401F-49A9-44B5-B683-52AEFC4E5C89}"/>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63FC94C1-03A5-4159-9EB7-2FE845A87B5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a:extLst>
                <a:ext uri="{FF2B5EF4-FFF2-40B4-BE49-F238E27FC236}">
                  <a16:creationId xmlns:a16="http://schemas.microsoft.com/office/drawing/2014/main" id="{6110AD79-CA33-4798-AEE1-6060000DA6E9}"/>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a:extLst>
                <a:ext uri="{FF2B5EF4-FFF2-40B4-BE49-F238E27FC236}">
                  <a16:creationId xmlns:a16="http://schemas.microsoft.com/office/drawing/2014/main" id="{23AD98FB-1E6D-4DC9-A5F9-9F70A0549B4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a:extLst>
              <a:ext uri="{FF2B5EF4-FFF2-40B4-BE49-F238E27FC236}">
                <a16:creationId xmlns:a16="http://schemas.microsoft.com/office/drawing/2014/main" id="{971D84E5-D446-469E-ADA9-9E4DA7D5DB2D}"/>
              </a:ext>
            </a:extLst>
          </p:cNvPr>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a:extLst>
              <a:ext uri="{FF2B5EF4-FFF2-40B4-BE49-F238E27FC236}">
                <a16:creationId xmlns:a16="http://schemas.microsoft.com/office/drawing/2014/main" id="{F4900B30-7AF1-472F-BA8F-B615B5BB0992}"/>
              </a:ext>
            </a:extLst>
          </p:cNvPr>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a:extLst>
              <a:ext uri="{FF2B5EF4-FFF2-40B4-BE49-F238E27FC236}">
                <a16:creationId xmlns:a16="http://schemas.microsoft.com/office/drawing/2014/main" id="{49DEA0D9-5054-489D-884C-A0181300E3AC}"/>
              </a:ext>
            </a:extLst>
          </p:cNvPr>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a:extLst>
              <a:ext uri="{FF2B5EF4-FFF2-40B4-BE49-F238E27FC236}">
                <a16:creationId xmlns:a16="http://schemas.microsoft.com/office/drawing/2014/main" id="{B36FFFE9-8962-404E-82A4-617D891C2971}"/>
              </a:ext>
            </a:extLst>
          </p:cNvPr>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F87E8467-D685-4B38-8D3F-012F16B290CB}"/>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F0457BAE-35E5-40FB-9A87-B987CEEFAA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4230B-18F7-4363-BC84-BF828677D075}"/>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a:extLst>
              <a:ext uri="{FF2B5EF4-FFF2-40B4-BE49-F238E27FC236}">
                <a16:creationId xmlns:a16="http://schemas.microsoft.com/office/drawing/2014/main" id="{F2CE0355-6DB3-497A-9768-888B40643C8E}"/>
              </a:ext>
            </a:extLst>
          </p:cNvPr>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a:extLst>
              <a:ext uri="{FF2B5EF4-FFF2-40B4-BE49-F238E27FC236}">
                <a16:creationId xmlns:a16="http://schemas.microsoft.com/office/drawing/2014/main" id="{E12938B2-1742-4976-94B3-C6FC64DC2A74}"/>
              </a:ext>
            </a:extLst>
          </p:cNvPr>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a:extLst>
              <a:ext uri="{FF2B5EF4-FFF2-40B4-BE49-F238E27FC236}">
                <a16:creationId xmlns:a16="http://schemas.microsoft.com/office/drawing/2014/main" id="{AA9CA692-F649-41BA-A404-1B111B1990FA}"/>
              </a:ext>
            </a:extLst>
          </p:cNvPr>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a:extLst>
              <a:ext uri="{FF2B5EF4-FFF2-40B4-BE49-F238E27FC236}">
                <a16:creationId xmlns:a16="http://schemas.microsoft.com/office/drawing/2014/main" id="{1F1B30A4-C46E-441C-8CFE-2AFE5A7D46B2}"/>
              </a:ext>
            </a:extLst>
          </p:cNvPr>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42" name="文本框 41">
            <a:extLst>
              <a:ext uri="{FF2B5EF4-FFF2-40B4-BE49-F238E27FC236}">
                <a16:creationId xmlns:a16="http://schemas.microsoft.com/office/drawing/2014/main" id="{9560ADBE-53FE-4E1F-B496-3E46A04E54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9" name="矩形: 圆角 88">
            <a:extLst>
              <a:ext uri="{FF2B5EF4-FFF2-40B4-BE49-F238E27FC236}">
                <a16:creationId xmlns:a16="http://schemas.microsoft.com/office/drawing/2014/main" id="{D9B39F55-8117-4CD6-8149-D9F329B71FAC}"/>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a:extLst>
              <a:ext uri="{FF2B5EF4-FFF2-40B4-BE49-F238E27FC236}">
                <a16:creationId xmlns:a16="http://schemas.microsoft.com/office/drawing/2014/main" id="{554D6BFC-3993-45F6-B8A6-2CEE97188B06}"/>
              </a:ext>
            </a:extLst>
          </p:cNvPr>
          <p:cNvGrpSpPr/>
          <p:nvPr userDrawn="1"/>
        </p:nvGrpSpPr>
        <p:grpSpPr>
          <a:xfrm>
            <a:off x="237423" y="135299"/>
            <a:ext cx="847682" cy="847682"/>
            <a:chOff x="237423" y="135299"/>
            <a:chExt cx="847682" cy="847682"/>
          </a:xfrm>
        </p:grpSpPr>
        <p:sp>
          <p:nvSpPr>
            <p:cNvPr id="91" name="椭圆 90">
              <a:extLst>
                <a:ext uri="{FF2B5EF4-FFF2-40B4-BE49-F238E27FC236}">
                  <a16:creationId xmlns:a16="http://schemas.microsoft.com/office/drawing/2014/main" id="{DB38BE95-537C-45BA-9BA0-BB9C1C9F7DBD}"/>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AA584A68-4BB9-425E-92C8-D982EC7A4EA5}"/>
                </a:ext>
              </a:extLst>
            </p:cNvPr>
            <p:cNvGrpSpPr/>
            <p:nvPr/>
          </p:nvGrpSpPr>
          <p:grpSpPr>
            <a:xfrm>
              <a:off x="293735" y="191234"/>
              <a:ext cx="735058" cy="735811"/>
              <a:chOff x="3497262" y="849313"/>
              <a:chExt cx="4651376" cy="4656138"/>
            </a:xfrm>
            <a:solidFill>
              <a:schemeClr val="accent1"/>
            </a:solidFill>
          </p:grpSpPr>
          <p:sp>
            <p:nvSpPr>
              <p:cNvPr id="93" name="Freeform 7">
                <a:extLst>
                  <a:ext uri="{FF2B5EF4-FFF2-40B4-BE49-F238E27FC236}">
                    <a16:creationId xmlns:a16="http://schemas.microsoft.com/office/drawing/2014/main" id="{32433BE4-4F08-4F92-BE39-5B77C1085636}"/>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a:extLst>
                  <a:ext uri="{FF2B5EF4-FFF2-40B4-BE49-F238E27FC236}">
                    <a16:creationId xmlns:a16="http://schemas.microsoft.com/office/drawing/2014/main" id="{51764DA2-52E2-423F-85D6-75B1BABB163D}"/>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a:extLst>
                  <a:ext uri="{FF2B5EF4-FFF2-40B4-BE49-F238E27FC236}">
                    <a16:creationId xmlns:a16="http://schemas.microsoft.com/office/drawing/2014/main" id="{BFC2BC47-EF8E-4EC1-B60C-2088104A163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
                <a:extLst>
                  <a:ext uri="{FF2B5EF4-FFF2-40B4-BE49-F238E27FC236}">
                    <a16:creationId xmlns:a16="http://schemas.microsoft.com/office/drawing/2014/main" id="{67DEC311-D611-4149-B523-05C0ABBD58E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a:extLst>
                  <a:ext uri="{FF2B5EF4-FFF2-40B4-BE49-F238E27FC236}">
                    <a16:creationId xmlns:a16="http://schemas.microsoft.com/office/drawing/2014/main" id="{58233AB1-34C4-4BD9-9FB0-767BD166F99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a:extLst>
                  <a:ext uri="{FF2B5EF4-FFF2-40B4-BE49-F238E27FC236}">
                    <a16:creationId xmlns:a16="http://schemas.microsoft.com/office/drawing/2014/main" id="{0E260866-AE30-4945-9922-7D1DB2D6851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
                <a:extLst>
                  <a:ext uri="{FF2B5EF4-FFF2-40B4-BE49-F238E27FC236}">
                    <a16:creationId xmlns:a16="http://schemas.microsoft.com/office/drawing/2014/main" id="{30721946-26CB-4B88-BDEC-9FC3BF1EDAB4}"/>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
                <a:extLst>
                  <a:ext uri="{FF2B5EF4-FFF2-40B4-BE49-F238E27FC236}">
                    <a16:creationId xmlns:a16="http://schemas.microsoft.com/office/drawing/2014/main" id="{97F4BE7F-CEF6-47B2-85EA-F36E445FCE4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a:extLst>
                  <a:ext uri="{FF2B5EF4-FFF2-40B4-BE49-F238E27FC236}">
                    <a16:creationId xmlns:a16="http://schemas.microsoft.com/office/drawing/2014/main" id="{1F031270-C195-4E41-879C-8D90DA423AC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a:extLst>
                  <a:ext uri="{FF2B5EF4-FFF2-40B4-BE49-F238E27FC236}">
                    <a16:creationId xmlns:a16="http://schemas.microsoft.com/office/drawing/2014/main" id="{B956F60E-DF5C-4886-A8A6-E136E58BD546}"/>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5DF39513-B111-4873-835A-3642EA8F4C8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a:extLst>
                  <a:ext uri="{FF2B5EF4-FFF2-40B4-BE49-F238E27FC236}">
                    <a16:creationId xmlns:a16="http://schemas.microsoft.com/office/drawing/2014/main" id="{16BE9DE5-536F-4E61-8F12-F24E6D98436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a:extLst>
                  <a:ext uri="{FF2B5EF4-FFF2-40B4-BE49-F238E27FC236}">
                    <a16:creationId xmlns:a16="http://schemas.microsoft.com/office/drawing/2014/main" id="{CF2A6ADC-82E1-43FA-AF66-3DDEF424939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a:extLst>
                  <a:ext uri="{FF2B5EF4-FFF2-40B4-BE49-F238E27FC236}">
                    <a16:creationId xmlns:a16="http://schemas.microsoft.com/office/drawing/2014/main" id="{B7DAE460-AD21-4F40-9793-E7AA2698977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
                <a:extLst>
                  <a:ext uri="{FF2B5EF4-FFF2-40B4-BE49-F238E27FC236}">
                    <a16:creationId xmlns:a16="http://schemas.microsoft.com/office/drawing/2014/main" id="{4FFEAC41-3023-4674-9AF0-CD5FE98D1115}"/>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a:extLst>
                  <a:ext uri="{FF2B5EF4-FFF2-40B4-BE49-F238E27FC236}">
                    <a16:creationId xmlns:a16="http://schemas.microsoft.com/office/drawing/2014/main" id="{9AAD7AF7-A26A-4DD7-86A8-2F52CD4CAE27}"/>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a:extLst>
                  <a:ext uri="{FF2B5EF4-FFF2-40B4-BE49-F238E27FC236}">
                    <a16:creationId xmlns:a16="http://schemas.microsoft.com/office/drawing/2014/main" id="{789B96A4-624B-4D8C-859E-6BABECD315E9}"/>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a:extLst>
                  <a:ext uri="{FF2B5EF4-FFF2-40B4-BE49-F238E27FC236}">
                    <a16:creationId xmlns:a16="http://schemas.microsoft.com/office/drawing/2014/main" id="{8C36D16E-3DA8-42CF-9DDC-7D834D21BA69}"/>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6">
                <a:extLst>
                  <a:ext uri="{FF2B5EF4-FFF2-40B4-BE49-F238E27FC236}">
                    <a16:creationId xmlns:a16="http://schemas.microsoft.com/office/drawing/2014/main" id="{5D08ED91-07A5-4FA2-9606-65CAFAA55361}"/>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a:extLst>
                  <a:ext uri="{FF2B5EF4-FFF2-40B4-BE49-F238E27FC236}">
                    <a16:creationId xmlns:a16="http://schemas.microsoft.com/office/drawing/2014/main" id="{268BFE47-D008-438E-8367-EBB49066ED76}"/>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
                <a:extLst>
                  <a:ext uri="{FF2B5EF4-FFF2-40B4-BE49-F238E27FC236}">
                    <a16:creationId xmlns:a16="http://schemas.microsoft.com/office/drawing/2014/main" id="{943B9CF9-1706-4C9F-BDA9-9321F3F408CD}"/>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
                <a:extLst>
                  <a:ext uri="{FF2B5EF4-FFF2-40B4-BE49-F238E27FC236}">
                    <a16:creationId xmlns:a16="http://schemas.microsoft.com/office/drawing/2014/main" id="{24627C97-2BBB-4C33-B847-0DF9DC1B5EF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
                <a:extLst>
                  <a:ext uri="{FF2B5EF4-FFF2-40B4-BE49-F238E27FC236}">
                    <a16:creationId xmlns:a16="http://schemas.microsoft.com/office/drawing/2014/main" id="{BD10ACA2-6749-4896-88C7-FD8AA31B050D}"/>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1">
                <a:extLst>
                  <a:ext uri="{FF2B5EF4-FFF2-40B4-BE49-F238E27FC236}">
                    <a16:creationId xmlns:a16="http://schemas.microsoft.com/office/drawing/2014/main" id="{E8F7BFB5-7363-4193-9733-7175C7EC6397}"/>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2">
                <a:extLst>
                  <a:ext uri="{FF2B5EF4-FFF2-40B4-BE49-F238E27FC236}">
                    <a16:creationId xmlns:a16="http://schemas.microsoft.com/office/drawing/2014/main" id="{9D27B6A7-AD72-4937-96AE-207857EFAF1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3">
                <a:extLst>
                  <a:ext uri="{FF2B5EF4-FFF2-40B4-BE49-F238E27FC236}">
                    <a16:creationId xmlns:a16="http://schemas.microsoft.com/office/drawing/2014/main" id="{E3FCA93D-4CB0-472E-BCE7-207E9A7E366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a:extLst>
                  <a:ext uri="{FF2B5EF4-FFF2-40B4-BE49-F238E27FC236}">
                    <a16:creationId xmlns:a16="http://schemas.microsoft.com/office/drawing/2014/main" id="{B721882A-A532-42E3-B0FB-4C96AA9FF48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
                <a:extLst>
                  <a:ext uri="{FF2B5EF4-FFF2-40B4-BE49-F238E27FC236}">
                    <a16:creationId xmlns:a16="http://schemas.microsoft.com/office/drawing/2014/main" id="{AB8B669A-4EE5-4220-B3DD-0F3E824CCE0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
                <a:extLst>
                  <a:ext uri="{FF2B5EF4-FFF2-40B4-BE49-F238E27FC236}">
                    <a16:creationId xmlns:a16="http://schemas.microsoft.com/office/drawing/2014/main" id="{09CD7FDC-D4E4-4111-B53A-D1A6272AB0F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
                <a:extLst>
                  <a:ext uri="{FF2B5EF4-FFF2-40B4-BE49-F238E27FC236}">
                    <a16:creationId xmlns:a16="http://schemas.microsoft.com/office/drawing/2014/main" id="{35A93644-6522-49DF-A936-47A8B89C4C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9">
                <a:extLst>
                  <a:ext uri="{FF2B5EF4-FFF2-40B4-BE49-F238E27FC236}">
                    <a16:creationId xmlns:a16="http://schemas.microsoft.com/office/drawing/2014/main" id="{7AC1FDA7-249E-4357-A05D-CD67B196446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0">
                <a:extLst>
                  <a:ext uri="{FF2B5EF4-FFF2-40B4-BE49-F238E27FC236}">
                    <a16:creationId xmlns:a16="http://schemas.microsoft.com/office/drawing/2014/main" id="{48EE4FBE-2DA0-44B0-B4C9-B4ACD8889A91}"/>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1">
                <a:extLst>
                  <a:ext uri="{FF2B5EF4-FFF2-40B4-BE49-F238E27FC236}">
                    <a16:creationId xmlns:a16="http://schemas.microsoft.com/office/drawing/2014/main" id="{350858FF-2E15-4B3E-9209-36EEC3BC7EE7}"/>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
                <a:extLst>
                  <a:ext uri="{FF2B5EF4-FFF2-40B4-BE49-F238E27FC236}">
                    <a16:creationId xmlns:a16="http://schemas.microsoft.com/office/drawing/2014/main" id="{D5B84CB0-C1EB-48F0-81C0-A2EF53E503F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3">
                <a:extLst>
                  <a:ext uri="{FF2B5EF4-FFF2-40B4-BE49-F238E27FC236}">
                    <a16:creationId xmlns:a16="http://schemas.microsoft.com/office/drawing/2014/main" id="{A41497B8-AB8A-4090-A901-337B842DFD4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4">
                <a:extLst>
                  <a:ext uri="{FF2B5EF4-FFF2-40B4-BE49-F238E27FC236}">
                    <a16:creationId xmlns:a16="http://schemas.microsoft.com/office/drawing/2014/main" id="{CB87C1A6-038C-471A-8316-748F90ADD5B0}"/>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5">
                <a:extLst>
                  <a:ext uri="{FF2B5EF4-FFF2-40B4-BE49-F238E27FC236}">
                    <a16:creationId xmlns:a16="http://schemas.microsoft.com/office/drawing/2014/main" id="{3EF62E49-56AD-4520-92AF-C2748C10F26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6">
                <a:extLst>
                  <a:ext uri="{FF2B5EF4-FFF2-40B4-BE49-F238E27FC236}">
                    <a16:creationId xmlns:a16="http://schemas.microsoft.com/office/drawing/2014/main" id="{96FCA361-890F-4218-B09E-45A641DB9929}"/>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7">
                <a:extLst>
                  <a:ext uri="{FF2B5EF4-FFF2-40B4-BE49-F238E27FC236}">
                    <a16:creationId xmlns:a16="http://schemas.microsoft.com/office/drawing/2014/main" id="{D5A3188C-07A5-4AFE-918E-281A86B918E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8">
                <a:extLst>
                  <a:ext uri="{FF2B5EF4-FFF2-40B4-BE49-F238E27FC236}">
                    <a16:creationId xmlns:a16="http://schemas.microsoft.com/office/drawing/2014/main" id="{AA3A54DF-F014-4D52-90C1-93A0E72D2ACA}"/>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3" name="文本占位符 65">
            <a:extLst>
              <a:ext uri="{FF2B5EF4-FFF2-40B4-BE49-F238E27FC236}">
                <a16:creationId xmlns:a16="http://schemas.microsoft.com/office/drawing/2014/main" id="{A153AA9C-3705-4AAF-B50D-DC34E4633785}"/>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892265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FC851A91-2696-4EFC-818B-38A8BC9CD485}"/>
              </a:ext>
            </a:extLst>
          </p:cNvPr>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a:extLst>
              <a:ext uri="{FF2B5EF4-FFF2-40B4-BE49-F238E27FC236}">
                <a16:creationId xmlns:a16="http://schemas.microsoft.com/office/drawing/2014/main" id="{A2844D37-073C-4610-8779-61E112A24D3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23982" y="970876"/>
            <a:ext cx="4144035" cy="5887124"/>
          </a:xfrm>
          <a:prstGeom prst="rect">
            <a:avLst/>
          </a:prstGeom>
        </p:spPr>
      </p:pic>
      <p:sp>
        <p:nvSpPr>
          <p:cNvPr id="13" name="文本框 12">
            <a:extLst>
              <a:ext uri="{FF2B5EF4-FFF2-40B4-BE49-F238E27FC236}">
                <a16:creationId xmlns:a16="http://schemas.microsoft.com/office/drawing/2014/main" id="{AF9976BE-55E9-4E9E-ABBD-793CA89F037A}"/>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14" name="组合 13">
            <a:extLst>
              <a:ext uri="{FF2B5EF4-FFF2-40B4-BE49-F238E27FC236}">
                <a16:creationId xmlns:a16="http://schemas.microsoft.com/office/drawing/2014/main" id="{7260680F-ECAA-4D59-8FEB-5D0D8DA95B8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a:extLst>
                <a:ext uri="{FF2B5EF4-FFF2-40B4-BE49-F238E27FC236}">
                  <a16:creationId xmlns:a16="http://schemas.microsoft.com/office/drawing/2014/main" id="{81DBE006-A25C-44A0-9AF5-411F75B51F11}"/>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a:extLst>
                <a:ext uri="{FF2B5EF4-FFF2-40B4-BE49-F238E27FC236}">
                  <a16:creationId xmlns:a16="http://schemas.microsoft.com/office/drawing/2014/main" id="{91AC3BDE-5BDC-444D-975A-87A9EF3F33B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a:extLst>
                <a:ext uri="{FF2B5EF4-FFF2-40B4-BE49-F238E27FC236}">
                  <a16:creationId xmlns:a16="http://schemas.microsoft.com/office/drawing/2014/main" id="{B64AAA0D-3A52-4EC3-AB22-12464DFDCA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a:extLst>
                <a:ext uri="{FF2B5EF4-FFF2-40B4-BE49-F238E27FC236}">
                  <a16:creationId xmlns:a16="http://schemas.microsoft.com/office/drawing/2014/main" id="{4DFFFB12-78C4-4F0D-AD90-F8259DA2BC2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a:extLst>
                <a:ext uri="{FF2B5EF4-FFF2-40B4-BE49-F238E27FC236}">
                  <a16:creationId xmlns:a16="http://schemas.microsoft.com/office/drawing/2014/main" id="{A7536A1F-F950-4287-94FC-3B0202544C8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a:extLst>
                <a:ext uri="{FF2B5EF4-FFF2-40B4-BE49-F238E27FC236}">
                  <a16:creationId xmlns:a16="http://schemas.microsoft.com/office/drawing/2014/main" id="{A3455568-7D4F-47BF-BF98-9993531E65CC}"/>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a:extLst>
                <a:ext uri="{FF2B5EF4-FFF2-40B4-BE49-F238E27FC236}">
                  <a16:creationId xmlns:a16="http://schemas.microsoft.com/office/drawing/2014/main" id="{A8240DFA-9E0C-4579-AB1C-0162E66ACAF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a:extLst>
                <a:ext uri="{FF2B5EF4-FFF2-40B4-BE49-F238E27FC236}">
                  <a16:creationId xmlns:a16="http://schemas.microsoft.com/office/drawing/2014/main" id="{7A238C7A-473F-48E5-ACE2-0602577C472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a:extLst>
                <a:ext uri="{FF2B5EF4-FFF2-40B4-BE49-F238E27FC236}">
                  <a16:creationId xmlns:a16="http://schemas.microsoft.com/office/drawing/2014/main" id="{9BCE27E9-FE2E-43A8-BD5A-D15899D3F14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a:extLst>
                <a:ext uri="{FF2B5EF4-FFF2-40B4-BE49-F238E27FC236}">
                  <a16:creationId xmlns:a16="http://schemas.microsoft.com/office/drawing/2014/main" id="{C10416DF-6CF5-40AE-890B-E772F443D76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a:extLst>
                <a:ext uri="{FF2B5EF4-FFF2-40B4-BE49-F238E27FC236}">
                  <a16:creationId xmlns:a16="http://schemas.microsoft.com/office/drawing/2014/main" id="{43372815-F368-4ED5-BE7B-09108713A43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a:extLst>
                <a:ext uri="{FF2B5EF4-FFF2-40B4-BE49-F238E27FC236}">
                  <a16:creationId xmlns:a16="http://schemas.microsoft.com/office/drawing/2014/main" id="{BA0D7251-6998-49DA-926E-796D4EDCB45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a:extLst>
                <a:ext uri="{FF2B5EF4-FFF2-40B4-BE49-F238E27FC236}">
                  <a16:creationId xmlns:a16="http://schemas.microsoft.com/office/drawing/2014/main" id="{EEDD8667-BE41-43DC-A358-7180A179EEA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a:extLst>
                <a:ext uri="{FF2B5EF4-FFF2-40B4-BE49-F238E27FC236}">
                  <a16:creationId xmlns:a16="http://schemas.microsoft.com/office/drawing/2014/main" id="{8D00B370-3F80-4287-8A71-CB7E556D985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a:extLst>
              <a:ext uri="{FF2B5EF4-FFF2-40B4-BE49-F238E27FC236}">
                <a16:creationId xmlns:a16="http://schemas.microsoft.com/office/drawing/2014/main" id="{F4751B9B-D59E-4594-B27D-0ECC9F28F2EB}"/>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14F05B92-72CD-4FC2-92BD-2EBE7D3C9767}"/>
              </a:ext>
            </a:extLst>
          </p:cNvPr>
          <p:cNvGrpSpPr/>
          <p:nvPr userDrawn="1"/>
        </p:nvGrpSpPr>
        <p:grpSpPr>
          <a:xfrm>
            <a:off x="237423" y="135299"/>
            <a:ext cx="847682" cy="847682"/>
            <a:chOff x="237423" y="135299"/>
            <a:chExt cx="847682" cy="847682"/>
          </a:xfrm>
        </p:grpSpPr>
        <p:sp>
          <p:nvSpPr>
            <p:cNvPr id="77" name="椭圆 76">
              <a:extLst>
                <a:ext uri="{FF2B5EF4-FFF2-40B4-BE49-F238E27FC236}">
                  <a16:creationId xmlns:a16="http://schemas.microsoft.com/office/drawing/2014/main" id="{49D84261-FCCC-406D-BB96-48DBFD9499B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532B412-BF1D-419D-B6D2-DFD3A04A6D90}"/>
                </a:ext>
              </a:extLst>
            </p:cNvPr>
            <p:cNvGrpSpPr/>
            <p:nvPr/>
          </p:nvGrpSpPr>
          <p:grpSpPr>
            <a:xfrm>
              <a:off x="293735" y="191234"/>
              <a:ext cx="735058" cy="735811"/>
              <a:chOff x="3497262" y="849313"/>
              <a:chExt cx="4651376" cy="4656138"/>
            </a:xfrm>
            <a:solidFill>
              <a:schemeClr val="accent1"/>
            </a:solidFill>
          </p:grpSpPr>
          <p:sp>
            <p:nvSpPr>
              <p:cNvPr id="79" name="Freeform 7">
                <a:extLst>
                  <a:ext uri="{FF2B5EF4-FFF2-40B4-BE49-F238E27FC236}">
                    <a16:creationId xmlns:a16="http://schemas.microsoft.com/office/drawing/2014/main" id="{E890A190-2E52-455C-BD01-95137C3DF92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106619BB-562E-4784-8EE7-5C2E75F8254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293A581A-E831-4103-B9B7-4143FC4CD69D}"/>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389C9D4F-C196-4B87-A496-C9B0E44F29D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E2FFB9EE-BA6D-448B-B5C1-2790B7CADE12}"/>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1BD366BD-60DB-43F1-B8D3-CB0248EF4187}"/>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E519707E-5F8A-410E-9D77-C0A7C5B0914A}"/>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4FAF17A2-4E3D-4253-8DBA-4FFCEFA5FD32}"/>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E30F5AFF-D7D2-46C7-ABB0-F80686268766}"/>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0E5867A6-7F38-4DB7-80B1-3042CCB57DA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4E08BDE6-C14E-4A0B-9752-804BA469EB88}"/>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E9414496-E6BE-4D21-A307-3AF7A3F81A44}"/>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60D0DECE-E1CC-4BAF-803C-A399140836F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a:extLst>
                  <a:ext uri="{FF2B5EF4-FFF2-40B4-BE49-F238E27FC236}">
                    <a16:creationId xmlns:a16="http://schemas.microsoft.com/office/drawing/2014/main" id="{719A83BA-6FA4-4157-AD96-FD8436B4A8A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
                <a:extLst>
                  <a:ext uri="{FF2B5EF4-FFF2-40B4-BE49-F238E27FC236}">
                    <a16:creationId xmlns:a16="http://schemas.microsoft.com/office/drawing/2014/main" id="{B0725B09-D7BF-47B1-BDC4-4B7877A0B40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3">
                <a:extLst>
                  <a:ext uri="{FF2B5EF4-FFF2-40B4-BE49-F238E27FC236}">
                    <a16:creationId xmlns:a16="http://schemas.microsoft.com/office/drawing/2014/main" id="{6075A37F-A83B-41D9-8D1A-28A9FF8FD7C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FB89E365-3054-4014-A655-304B244193D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6C9D2D82-3354-4D9B-BA01-B980AA2999E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F8C6E3F6-466E-4BD9-8ABE-A7BF936129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a:extLst>
                  <a:ext uri="{FF2B5EF4-FFF2-40B4-BE49-F238E27FC236}">
                    <a16:creationId xmlns:a16="http://schemas.microsoft.com/office/drawing/2014/main" id="{6B4A08BF-DB82-4045-B9BD-C76B4B224A9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
                <a:extLst>
                  <a:ext uri="{FF2B5EF4-FFF2-40B4-BE49-F238E27FC236}">
                    <a16:creationId xmlns:a16="http://schemas.microsoft.com/office/drawing/2014/main" id="{2C2698D5-4CC8-4096-8388-41F0B1416B0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a:extLst>
                  <a:ext uri="{FF2B5EF4-FFF2-40B4-BE49-F238E27FC236}">
                    <a16:creationId xmlns:a16="http://schemas.microsoft.com/office/drawing/2014/main" id="{3CA7F333-036F-4D3A-8379-954A546ADDEC}"/>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0">
                <a:extLst>
                  <a:ext uri="{FF2B5EF4-FFF2-40B4-BE49-F238E27FC236}">
                    <a16:creationId xmlns:a16="http://schemas.microsoft.com/office/drawing/2014/main" id="{6A889E60-E004-44E6-8DC4-80FDAF55671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1">
                <a:extLst>
                  <a:ext uri="{FF2B5EF4-FFF2-40B4-BE49-F238E27FC236}">
                    <a16:creationId xmlns:a16="http://schemas.microsoft.com/office/drawing/2014/main" id="{F8EC713C-7F39-4E7F-9124-A6DC086A381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2">
                <a:extLst>
                  <a:ext uri="{FF2B5EF4-FFF2-40B4-BE49-F238E27FC236}">
                    <a16:creationId xmlns:a16="http://schemas.microsoft.com/office/drawing/2014/main" id="{BD05F458-1BF9-4554-BD03-1CC7711075A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3">
                <a:extLst>
                  <a:ext uri="{FF2B5EF4-FFF2-40B4-BE49-F238E27FC236}">
                    <a16:creationId xmlns:a16="http://schemas.microsoft.com/office/drawing/2014/main" id="{108B5BBC-0148-40A7-B488-874917E52E0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
                <a:extLst>
                  <a:ext uri="{FF2B5EF4-FFF2-40B4-BE49-F238E27FC236}">
                    <a16:creationId xmlns:a16="http://schemas.microsoft.com/office/drawing/2014/main" id="{1616CC80-2016-4951-8901-9EF2653D0FEF}"/>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E960C6CD-A6EC-4E56-B561-F5CFDAA1B8DD}"/>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19F4DCC6-2AA1-4311-85A6-802666202CC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449AF28D-AC2C-4019-9D73-A1D76DC0A22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261E6B36-4EA9-458A-A45A-5C0DCB8AAB23}"/>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398D5C21-3C08-4CE5-8431-DCF060E8E3E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192854D-D3F3-47FD-A312-9585E9805DC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4A745892-B11A-4AA7-AB7F-9B599218106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C6DAA62A-F51F-458C-A4DE-5FCFC79E76AB}"/>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BEE763DA-3920-4419-8ADF-6DB021D0A9D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C61D19DF-3339-4382-A40A-732CC59E558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30E3AF9D-0C54-4370-87D3-B855193D7E57}"/>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376F742D-A326-4786-8510-2DFE123417DB}"/>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1497B6C5-83CF-4DA4-801C-5AFDAB3D5C27}"/>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9" name="文本占位符 65">
            <a:extLst>
              <a:ext uri="{FF2B5EF4-FFF2-40B4-BE49-F238E27FC236}">
                <a16:creationId xmlns:a16="http://schemas.microsoft.com/office/drawing/2014/main" id="{6592DB98-26D7-4C62-AD48-AD0920FC3D51}"/>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746759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2560382-7E68-4B32-92B5-A2C94E7B86B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a:extLst>
                <a:ext uri="{FF2B5EF4-FFF2-40B4-BE49-F238E27FC236}">
                  <a16:creationId xmlns:a16="http://schemas.microsoft.com/office/drawing/2014/main" id="{E636BE14-C0D2-4D61-BB38-3EE8B26A022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a:extLst>
                <a:ext uri="{FF2B5EF4-FFF2-40B4-BE49-F238E27FC236}">
                  <a16:creationId xmlns:a16="http://schemas.microsoft.com/office/drawing/2014/main" id="{047AD7C1-3AD6-47A0-B194-8FB91C07210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a:extLst>
                <a:ext uri="{FF2B5EF4-FFF2-40B4-BE49-F238E27FC236}">
                  <a16:creationId xmlns:a16="http://schemas.microsoft.com/office/drawing/2014/main" id="{AC26C9D8-7E95-4A44-8495-C575D7A83B9D}"/>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a:extLst>
                <a:ext uri="{FF2B5EF4-FFF2-40B4-BE49-F238E27FC236}">
                  <a16:creationId xmlns:a16="http://schemas.microsoft.com/office/drawing/2014/main" id="{43E9C3BF-6E9A-4AB8-B7FD-88012E351D02}"/>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a:extLst>
                <a:ext uri="{FF2B5EF4-FFF2-40B4-BE49-F238E27FC236}">
                  <a16:creationId xmlns:a16="http://schemas.microsoft.com/office/drawing/2014/main" id="{F3CC13E6-75EE-47C5-93E3-4D979EE2D2F9}"/>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a:extLst>
                <a:ext uri="{FF2B5EF4-FFF2-40B4-BE49-F238E27FC236}">
                  <a16:creationId xmlns:a16="http://schemas.microsoft.com/office/drawing/2014/main" id="{EC0BD02F-34CC-4BA4-8347-86CB32878F5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a:extLst>
                <a:ext uri="{FF2B5EF4-FFF2-40B4-BE49-F238E27FC236}">
                  <a16:creationId xmlns:a16="http://schemas.microsoft.com/office/drawing/2014/main" id="{81E1755D-3D9F-4D16-B600-8027B88371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a:extLst>
                <a:ext uri="{FF2B5EF4-FFF2-40B4-BE49-F238E27FC236}">
                  <a16:creationId xmlns:a16="http://schemas.microsoft.com/office/drawing/2014/main" id="{9E297B44-AF06-42C5-BF81-53DF85589987}"/>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a:extLst>
                <a:ext uri="{FF2B5EF4-FFF2-40B4-BE49-F238E27FC236}">
                  <a16:creationId xmlns:a16="http://schemas.microsoft.com/office/drawing/2014/main" id="{8AA09C0F-AF5F-4F78-ABEC-E7815728CA2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a:extLst>
                <a:ext uri="{FF2B5EF4-FFF2-40B4-BE49-F238E27FC236}">
                  <a16:creationId xmlns:a16="http://schemas.microsoft.com/office/drawing/2014/main" id="{8890EF4E-57B7-4994-BA3F-F25E177E5A5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a:extLst>
                <a:ext uri="{FF2B5EF4-FFF2-40B4-BE49-F238E27FC236}">
                  <a16:creationId xmlns:a16="http://schemas.microsoft.com/office/drawing/2014/main" id="{1E9F0B4D-1A6A-4C11-BB61-C76C2B29E91D}"/>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a:extLst>
                <a:ext uri="{FF2B5EF4-FFF2-40B4-BE49-F238E27FC236}">
                  <a16:creationId xmlns:a16="http://schemas.microsoft.com/office/drawing/2014/main" id="{65EF05F4-A63B-4C09-9302-44D15E908E77}"/>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a:extLst>
                <a:ext uri="{FF2B5EF4-FFF2-40B4-BE49-F238E27FC236}">
                  <a16:creationId xmlns:a16="http://schemas.microsoft.com/office/drawing/2014/main" id="{146A1244-CC2B-4313-B3AC-C6DCEC59A02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a:extLst>
                <a:ext uri="{FF2B5EF4-FFF2-40B4-BE49-F238E27FC236}">
                  <a16:creationId xmlns:a16="http://schemas.microsoft.com/office/drawing/2014/main" id="{691E85B0-0064-4CF9-893C-93565883F3D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a:extLst>
              <a:ext uri="{FF2B5EF4-FFF2-40B4-BE49-F238E27FC236}">
                <a16:creationId xmlns:a16="http://schemas.microsoft.com/office/drawing/2014/main" id="{C91AC609-1C85-4B31-B732-372D2DCB66BD}"/>
              </a:ext>
            </a:extLst>
          </p:cNvPr>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C69C672-6372-4EEC-81B5-8A467BF980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45469" y="1494982"/>
            <a:ext cx="5799137" cy="4525085"/>
          </a:xfrm>
          <a:prstGeom prst="rect">
            <a:avLst/>
          </a:prstGeom>
        </p:spPr>
      </p:pic>
      <p:sp>
        <p:nvSpPr>
          <p:cNvPr id="23" name="图片占位符 22">
            <a:extLst>
              <a:ext uri="{FF2B5EF4-FFF2-40B4-BE49-F238E27FC236}">
                <a16:creationId xmlns:a16="http://schemas.microsoft.com/office/drawing/2014/main" id="{014561A0-BE0B-400B-9310-464A46596923}"/>
              </a:ext>
            </a:extLst>
          </p:cNvPr>
          <p:cNvSpPr>
            <a:spLocks noGrp="1"/>
          </p:cNvSpPr>
          <p:nvPr>
            <p:ph type="pic" sz="quarter" idx="10"/>
          </p:nvPr>
        </p:nvSpPr>
        <p:spPr>
          <a:xfrm>
            <a:off x="5575656" y="1711325"/>
            <a:ext cx="5324475" cy="3014663"/>
          </a:xfrm>
        </p:spPr>
        <p:txBody>
          <a:bodyPr/>
          <a:lstStyle/>
          <a:p>
            <a:endParaRPr lang="zh-CN" altLang="en-US"/>
          </a:p>
        </p:txBody>
      </p:sp>
      <p:sp>
        <p:nvSpPr>
          <p:cNvPr id="24" name="文本框 23">
            <a:extLst>
              <a:ext uri="{FF2B5EF4-FFF2-40B4-BE49-F238E27FC236}">
                <a16:creationId xmlns:a16="http://schemas.microsoft.com/office/drawing/2014/main" id="{DE9C6B18-D060-444B-A14D-F88EC02D472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0" name="矩形: 圆角 69">
            <a:extLst>
              <a:ext uri="{FF2B5EF4-FFF2-40B4-BE49-F238E27FC236}">
                <a16:creationId xmlns:a16="http://schemas.microsoft.com/office/drawing/2014/main" id="{6E523764-D2B2-4F67-8391-EBFE3731D5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A5F321BF-3156-4054-84B5-C870628FD3AC}"/>
              </a:ext>
            </a:extLst>
          </p:cNvPr>
          <p:cNvGrpSpPr/>
          <p:nvPr userDrawn="1"/>
        </p:nvGrpSpPr>
        <p:grpSpPr>
          <a:xfrm>
            <a:off x="237423" y="135299"/>
            <a:ext cx="847682" cy="847682"/>
            <a:chOff x="237423" y="135299"/>
            <a:chExt cx="847682" cy="847682"/>
          </a:xfrm>
        </p:grpSpPr>
        <p:sp>
          <p:nvSpPr>
            <p:cNvPr id="72" name="椭圆 71">
              <a:extLst>
                <a:ext uri="{FF2B5EF4-FFF2-40B4-BE49-F238E27FC236}">
                  <a16:creationId xmlns:a16="http://schemas.microsoft.com/office/drawing/2014/main" id="{434CB82C-1B5C-4726-9121-6C9D13DCFFF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40700DD-4DE6-48BA-85E9-F38FD9A29D5B}"/>
                </a:ext>
              </a:extLst>
            </p:cNvPr>
            <p:cNvGrpSpPr/>
            <p:nvPr/>
          </p:nvGrpSpPr>
          <p:grpSpPr>
            <a:xfrm>
              <a:off x="293735" y="191234"/>
              <a:ext cx="735058" cy="735811"/>
              <a:chOff x="3497262" y="849313"/>
              <a:chExt cx="4651376" cy="4656138"/>
            </a:xfrm>
            <a:solidFill>
              <a:schemeClr val="accent1"/>
            </a:solidFill>
          </p:grpSpPr>
          <p:sp>
            <p:nvSpPr>
              <p:cNvPr id="74" name="Freeform 7">
                <a:extLst>
                  <a:ext uri="{FF2B5EF4-FFF2-40B4-BE49-F238E27FC236}">
                    <a16:creationId xmlns:a16="http://schemas.microsoft.com/office/drawing/2014/main" id="{AB1FFE08-0928-48AE-B886-8151D1637F82}"/>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BA010DF6-936F-45D4-9005-6989C9EB089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B8E84F8-D9FB-4D45-A56C-2E2162E2D2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DDDAFEB3-913F-4C4D-9445-B34410C1F01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0007D336-361E-473B-87EF-2799716810B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a:extLst>
                  <a:ext uri="{FF2B5EF4-FFF2-40B4-BE49-F238E27FC236}">
                    <a16:creationId xmlns:a16="http://schemas.microsoft.com/office/drawing/2014/main" id="{97C4FA5B-7C45-4753-9C81-6CC326798EE8}"/>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757CE777-032E-48A0-B724-6B41555735CF}"/>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2589976A-0533-410E-BA22-3076CD2F0E08}"/>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789A7A9C-5D88-4CFE-949C-4BD50C6375DB}"/>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54737033-7EFA-45ED-9A3E-3C513D17F06B}"/>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F84FD3ED-D293-44A3-8B6B-74990915C591}"/>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EBC32428-8F94-40E6-8315-EC74B7B8828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C614F9F3-BD52-4D49-8A44-9307C921AFF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A098812A-76D1-450F-8C4D-56268F1D208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BC160648-C668-4C43-B618-7940BA9E0E9C}"/>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1EC974B-C963-46EE-AF86-EEA8FA573D8F}"/>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A0540C07-CC80-4082-9996-C1B431F42E8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BE208746-0331-4CFC-ACF1-C6A2B66554A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DE0AB4B-5814-4858-A792-4AF54F7DCB8A}"/>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E9C4E9A3-D1F9-40C5-8266-020B72D15BB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EFD38642-7EC6-47D5-B6E1-F91E39459804}"/>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425EE517-DF5D-4520-9FBC-F3A90548377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3D1E9A4-410B-4758-94EC-8E4C4C1E241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9B6519BC-8899-4A39-B573-ABA97D25451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80F81BCC-56FB-423C-8EDB-BBA82585E908}"/>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7F17D343-7060-4157-AC10-AF51C2D8D17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B86364ED-65A4-47E0-BC1C-163B5F83F18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
                <a:extLst>
                  <a:ext uri="{FF2B5EF4-FFF2-40B4-BE49-F238E27FC236}">
                    <a16:creationId xmlns:a16="http://schemas.microsoft.com/office/drawing/2014/main" id="{24EDAF91-56AD-4135-A681-5F59143882FC}"/>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a:extLst>
                  <a:ext uri="{FF2B5EF4-FFF2-40B4-BE49-F238E27FC236}">
                    <a16:creationId xmlns:a16="http://schemas.microsoft.com/office/drawing/2014/main" id="{8709186E-F0B3-4EDC-9ADA-C3B1A79B6EE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a:extLst>
                  <a:ext uri="{FF2B5EF4-FFF2-40B4-BE49-F238E27FC236}">
                    <a16:creationId xmlns:a16="http://schemas.microsoft.com/office/drawing/2014/main" id="{8B1B148C-AAF9-4A2E-B640-E5777F31717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a:extLst>
                  <a:ext uri="{FF2B5EF4-FFF2-40B4-BE49-F238E27FC236}">
                    <a16:creationId xmlns:a16="http://schemas.microsoft.com/office/drawing/2014/main" id="{A3054E55-3FBB-497B-9E98-A559A1EDF9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a:extLst>
                  <a:ext uri="{FF2B5EF4-FFF2-40B4-BE49-F238E27FC236}">
                    <a16:creationId xmlns:a16="http://schemas.microsoft.com/office/drawing/2014/main" id="{2A49CD72-709C-4ECA-9927-9283F6794874}"/>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1">
                <a:extLst>
                  <a:ext uri="{FF2B5EF4-FFF2-40B4-BE49-F238E27FC236}">
                    <a16:creationId xmlns:a16="http://schemas.microsoft.com/office/drawing/2014/main" id="{45B7F737-6C27-4377-93E8-DCB7F163440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2">
                <a:extLst>
                  <a:ext uri="{FF2B5EF4-FFF2-40B4-BE49-F238E27FC236}">
                    <a16:creationId xmlns:a16="http://schemas.microsoft.com/office/drawing/2014/main" id="{3990D280-F9BC-41C0-B636-5D715AAEDA2B}"/>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3">
                <a:extLst>
                  <a:ext uri="{FF2B5EF4-FFF2-40B4-BE49-F238E27FC236}">
                    <a16:creationId xmlns:a16="http://schemas.microsoft.com/office/drawing/2014/main" id="{FE695BB3-06B3-432D-AD8A-EE424C662D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4">
                <a:extLst>
                  <a:ext uri="{FF2B5EF4-FFF2-40B4-BE49-F238E27FC236}">
                    <a16:creationId xmlns:a16="http://schemas.microsoft.com/office/drawing/2014/main" id="{0B1A949F-5E5C-4D41-887C-874F1007309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
                <a:extLst>
                  <a:ext uri="{FF2B5EF4-FFF2-40B4-BE49-F238E27FC236}">
                    <a16:creationId xmlns:a16="http://schemas.microsoft.com/office/drawing/2014/main" id="{50D566C5-2FBE-4030-9DD4-D708F2D3CC8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6">
                <a:extLst>
                  <a:ext uri="{FF2B5EF4-FFF2-40B4-BE49-F238E27FC236}">
                    <a16:creationId xmlns:a16="http://schemas.microsoft.com/office/drawing/2014/main" id="{34D413B5-D4A3-48D9-AE01-F8641152719F}"/>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7">
                <a:extLst>
                  <a:ext uri="{FF2B5EF4-FFF2-40B4-BE49-F238E27FC236}">
                    <a16:creationId xmlns:a16="http://schemas.microsoft.com/office/drawing/2014/main" id="{05FC6845-0B7E-40E1-915E-200B70D830D8}"/>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8">
                <a:extLst>
                  <a:ext uri="{FF2B5EF4-FFF2-40B4-BE49-F238E27FC236}">
                    <a16:creationId xmlns:a16="http://schemas.microsoft.com/office/drawing/2014/main" id="{A564A46E-173E-4BC7-9D59-5012FA74D821}"/>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4" name="文本占位符 65">
            <a:extLst>
              <a:ext uri="{FF2B5EF4-FFF2-40B4-BE49-F238E27FC236}">
                <a16:creationId xmlns:a16="http://schemas.microsoft.com/office/drawing/2014/main" id="{72AB1941-7269-4209-83A0-3BA98E6BB03D}"/>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55321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E25081-82D7-4CD8-9970-11E933042AD3}"/>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CA285B1F-5A95-460D-828B-D675E1BF8A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443BCB-E748-45DD-BEEE-363F4DBF781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a:extLst>
              <a:ext uri="{FF2B5EF4-FFF2-40B4-BE49-F238E27FC236}">
                <a16:creationId xmlns:a16="http://schemas.microsoft.com/office/drawing/2014/main" id="{260981B6-C1E2-4958-BFA4-F59869388A78}"/>
              </a:ext>
            </a:extLst>
          </p:cNvPr>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a:extLst>
              <a:ext uri="{FF2B5EF4-FFF2-40B4-BE49-F238E27FC236}">
                <a16:creationId xmlns:a16="http://schemas.microsoft.com/office/drawing/2014/main" id="{7285219E-AE78-4108-B3C4-9B5DB93C2556}"/>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F1B465-2E8F-4534-9119-74DE7373052E}"/>
              </a:ext>
            </a:extLst>
          </p:cNvPr>
          <p:cNvGrpSpPr/>
          <p:nvPr userDrawn="1"/>
        </p:nvGrpSpPr>
        <p:grpSpPr>
          <a:xfrm>
            <a:off x="237423" y="135299"/>
            <a:ext cx="847682" cy="847682"/>
            <a:chOff x="237423" y="135299"/>
            <a:chExt cx="847682" cy="847682"/>
          </a:xfrm>
        </p:grpSpPr>
        <p:sp>
          <p:nvSpPr>
            <p:cNvPr id="11" name="椭圆 10">
              <a:extLst>
                <a:ext uri="{FF2B5EF4-FFF2-40B4-BE49-F238E27FC236}">
                  <a16:creationId xmlns:a16="http://schemas.microsoft.com/office/drawing/2014/main" id="{88B1B33F-4A2E-433C-9DBB-0AEF6002E87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E6327B0-E2A1-496B-9908-99673E3BE623}"/>
                </a:ext>
              </a:extLst>
            </p:cNvPr>
            <p:cNvGrpSpPr/>
            <p:nvPr/>
          </p:nvGrpSpPr>
          <p:grpSpPr>
            <a:xfrm>
              <a:off x="293735" y="191234"/>
              <a:ext cx="735058" cy="735811"/>
              <a:chOff x="3497262" y="849313"/>
              <a:chExt cx="4651376" cy="4656138"/>
            </a:xfrm>
            <a:solidFill>
              <a:schemeClr val="accent1"/>
            </a:solidFill>
          </p:grpSpPr>
          <p:sp>
            <p:nvSpPr>
              <p:cNvPr id="13" name="Freeform 7">
                <a:extLst>
                  <a:ext uri="{FF2B5EF4-FFF2-40B4-BE49-F238E27FC236}">
                    <a16:creationId xmlns:a16="http://schemas.microsoft.com/office/drawing/2014/main" id="{472AA650-8A21-46AC-A07B-5BA972DFAB33}"/>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F128E11A-B31F-4D7F-B0DF-D36F21A7B01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230EA30A-FCFF-485A-A1F0-980D4CE0C97F}"/>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C270CA0-F50C-4513-B20D-271E10D98471}"/>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8A88422B-8DCD-4154-9056-B91E7282C33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BB18FDD-5161-4FAD-BF2B-DC5E8E5B5CEC}"/>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9CFD7459-ECE3-4902-953F-C7BB5820D4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7D59C1F8-486A-4841-9EA3-B8D734BE979D}"/>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621EB56C-3E49-4D66-A9B7-856962BEF179}"/>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E4087131-3F0F-4514-8B97-70F54058657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B6A358AA-E63A-457D-9E28-13DD9E3B687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D68BA2F-1DE1-440D-877B-7BB021FDA24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F69C310-5819-44B8-8F04-ECB3D88E2A7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28AE5E55-37FD-44FE-9E7F-FC58BCEF851C}"/>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8CE4181-15BD-4BD9-AA24-4BC483F9A347}"/>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05EF2088-CAC8-482C-98D2-64DBF2C5632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2DC10A14-8C3D-423C-9014-A82F8574DCE0}"/>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5AF94D15-9D7D-4FCE-B46D-A2379264FCC2}"/>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43DD58D9-E9D0-4E4A-A5A5-97CBABC9ACC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5E55492F-165F-4717-8D3A-FF0A662E0439}"/>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2C89B896-AA33-446B-987C-BA81EE604A60}"/>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a:extLst>
                  <a:ext uri="{FF2B5EF4-FFF2-40B4-BE49-F238E27FC236}">
                    <a16:creationId xmlns:a16="http://schemas.microsoft.com/office/drawing/2014/main" id="{84E133B0-9220-4519-AA86-ED2146DB1E34}"/>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a:extLst>
                  <a:ext uri="{FF2B5EF4-FFF2-40B4-BE49-F238E27FC236}">
                    <a16:creationId xmlns:a16="http://schemas.microsoft.com/office/drawing/2014/main" id="{59980636-F1AC-44C6-9C51-8BE9DD43C6C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a:extLst>
                  <a:ext uri="{FF2B5EF4-FFF2-40B4-BE49-F238E27FC236}">
                    <a16:creationId xmlns:a16="http://schemas.microsoft.com/office/drawing/2014/main" id="{20BFF3BA-50CF-4F6A-806F-2F596DA784D1}"/>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a:extLst>
                  <a:ext uri="{FF2B5EF4-FFF2-40B4-BE49-F238E27FC236}">
                    <a16:creationId xmlns:a16="http://schemas.microsoft.com/office/drawing/2014/main" id="{EA31E573-8534-41D4-9B59-81ED9538F231}"/>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a:extLst>
                  <a:ext uri="{FF2B5EF4-FFF2-40B4-BE49-F238E27FC236}">
                    <a16:creationId xmlns:a16="http://schemas.microsoft.com/office/drawing/2014/main" id="{87A5BEF7-581F-447D-A6A6-DB47DAA1A73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a:extLst>
                  <a:ext uri="{FF2B5EF4-FFF2-40B4-BE49-F238E27FC236}">
                    <a16:creationId xmlns:a16="http://schemas.microsoft.com/office/drawing/2014/main" id="{A96D8D9C-3A72-4C79-AC3A-5B1EEC1DFFA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6">
                <a:extLst>
                  <a:ext uri="{FF2B5EF4-FFF2-40B4-BE49-F238E27FC236}">
                    <a16:creationId xmlns:a16="http://schemas.microsoft.com/office/drawing/2014/main" id="{EEB391CB-8629-4B8C-B1C0-81B5D1A9B97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7">
                <a:extLst>
                  <a:ext uri="{FF2B5EF4-FFF2-40B4-BE49-F238E27FC236}">
                    <a16:creationId xmlns:a16="http://schemas.microsoft.com/office/drawing/2014/main" id="{3BC27A46-D97C-486B-A9E8-D226CD85F23D}"/>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8">
                <a:extLst>
                  <a:ext uri="{FF2B5EF4-FFF2-40B4-BE49-F238E27FC236}">
                    <a16:creationId xmlns:a16="http://schemas.microsoft.com/office/drawing/2014/main" id="{ABF9415B-8439-4757-A3E6-B26C7F65F40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
                <a:extLst>
                  <a:ext uri="{FF2B5EF4-FFF2-40B4-BE49-F238E27FC236}">
                    <a16:creationId xmlns:a16="http://schemas.microsoft.com/office/drawing/2014/main" id="{08DD2BB5-BC61-4489-B781-CDDE4E32FC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a:extLst>
                  <a:ext uri="{FF2B5EF4-FFF2-40B4-BE49-F238E27FC236}">
                    <a16:creationId xmlns:a16="http://schemas.microsoft.com/office/drawing/2014/main" id="{0B8C7C3E-990C-4145-82BC-D34893430CA3}"/>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a:extLst>
                  <a:ext uri="{FF2B5EF4-FFF2-40B4-BE49-F238E27FC236}">
                    <a16:creationId xmlns:a16="http://schemas.microsoft.com/office/drawing/2014/main" id="{9C13ECA3-1723-4BD8-9B46-22A58C0D17D5}"/>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a:extLst>
                  <a:ext uri="{FF2B5EF4-FFF2-40B4-BE49-F238E27FC236}">
                    <a16:creationId xmlns:a16="http://schemas.microsoft.com/office/drawing/2014/main" id="{DF887B1A-5588-43F1-8360-42F89DD72A65}"/>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a:extLst>
                  <a:ext uri="{FF2B5EF4-FFF2-40B4-BE49-F238E27FC236}">
                    <a16:creationId xmlns:a16="http://schemas.microsoft.com/office/drawing/2014/main" id="{6F31F799-404F-4F80-A0BA-A8DCBD584F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a:extLst>
                  <a:ext uri="{FF2B5EF4-FFF2-40B4-BE49-F238E27FC236}">
                    <a16:creationId xmlns:a16="http://schemas.microsoft.com/office/drawing/2014/main" id="{0E351B5A-1C5C-4CA1-8499-BCF7D536A3B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5">
                <a:extLst>
                  <a:ext uri="{FF2B5EF4-FFF2-40B4-BE49-F238E27FC236}">
                    <a16:creationId xmlns:a16="http://schemas.microsoft.com/office/drawing/2014/main" id="{D97D3AE0-FE61-4365-9484-60E31FA64A48}"/>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6">
                <a:extLst>
                  <a:ext uri="{FF2B5EF4-FFF2-40B4-BE49-F238E27FC236}">
                    <a16:creationId xmlns:a16="http://schemas.microsoft.com/office/drawing/2014/main" id="{FEC6A65D-8BC7-4F69-A1A9-EFE5506CFEA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7">
                <a:extLst>
                  <a:ext uri="{FF2B5EF4-FFF2-40B4-BE49-F238E27FC236}">
                    <a16:creationId xmlns:a16="http://schemas.microsoft.com/office/drawing/2014/main" id="{B91208B4-4D5F-4AA3-8695-9AB5108234B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
                <a:extLst>
                  <a:ext uri="{FF2B5EF4-FFF2-40B4-BE49-F238E27FC236}">
                    <a16:creationId xmlns:a16="http://schemas.microsoft.com/office/drawing/2014/main" id="{FEDC90AA-B488-4290-B3EC-C41FC304E84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3" name="文本占位符 65">
            <a:extLst>
              <a:ext uri="{FF2B5EF4-FFF2-40B4-BE49-F238E27FC236}">
                <a16:creationId xmlns:a16="http://schemas.microsoft.com/office/drawing/2014/main" id="{0F572104-DCE9-40DA-8528-67A75B94F784}"/>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
        <p:nvSpPr>
          <p:cNvPr id="54" name="文本框 53">
            <a:extLst>
              <a:ext uri="{FF2B5EF4-FFF2-40B4-BE49-F238E27FC236}">
                <a16:creationId xmlns:a16="http://schemas.microsoft.com/office/drawing/2014/main" id="{B66037B8-6142-4544-AA78-C05A2DCD4FBB}"/>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55" name="组合 54">
            <a:extLst>
              <a:ext uri="{FF2B5EF4-FFF2-40B4-BE49-F238E27FC236}">
                <a16:creationId xmlns:a16="http://schemas.microsoft.com/office/drawing/2014/main" id="{C6EEDD08-6CCF-4F57-98AA-8AA616DE3E5E}"/>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a:extLst>
                <a:ext uri="{FF2B5EF4-FFF2-40B4-BE49-F238E27FC236}">
                  <a16:creationId xmlns:a16="http://schemas.microsoft.com/office/drawing/2014/main" id="{E464A1A6-5055-4F49-964D-DDB44352C12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a:extLst>
                <a:ext uri="{FF2B5EF4-FFF2-40B4-BE49-F238E27FC236}">
                  <a16:creationId xmlns:a16="http://schemas.microsoft.com/office/drawing/2014/main" id="{4DE87081-ECDF-4A42-BF4C-71BB154CB3E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a:extLst>
                <a:ext uri="{FF2B5EF4-FFF2-40B4-BE49-F238E27FC236}">
                  <a16:creationId xmlns:a16="http://schemas.microsoft.com/office/drawing/2014/main" id="{E86B8BE2-2031-4112-AF56-762A39B41D9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a:extLst>
                <a:ext uri="{FF2B5EF4-FFF2-40B4-BE49-F238E27FC236}">
                  <a16:creationId xmlns:a16="http://schemas.microsoft.com/office/drawing/2014/main" id="{172A4CBF-A2D5-4FEB-BE1A-0EDF5A4321FE}"/>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a:extLst>
                <a:ext uri="{FF2B5EF4-FFF2-40B4-BE49-F238E27FC236}">
                  <a16:creationId xmlns:a16="http://schemas.microsoft.com/office/drawing/2014/main" id="{FB828910-1439-4AF5-ADAA-9393A5B942E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a:extLst>
                <a:ext uri="{FF2B5EF4-FFF2-40B4-BE49-F238E27FC236}">
                  <a16:creationId xmlns:a16="http://schemas.microsoft.com/office/drawing/2014/main" id="{C6F846C3-9F4B-45EC-90DB-32C75ABAC8D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a:extLst>
                <a:ext uri="{FF2B5EF4-FFF2-40B4-BE49-F238E27FC236}">
                  <a16:creationId xmlns:a16="http://schemas.microsoft.com/office/drawing/2014/main" id="{7ACB59D3-BF43-4B08-9706-1F60FA9F85BF}"/>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a:extLst>
                <a:ext uri="{FF2B5EF4-FFF2-40B4-BE49-F238E27FC236}">
                  <a16:creationId xmlns:a16="http://schemas.microsoft.com/office/drawing/2014/main" id="{03EAD845-CED5-46F4-9362-3BC33DE5033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a:extLst>
                <a:ext uri="{FF2B5EF4-FFF2-40B4-BE49-F238E27FC236}">
                  <a16:creationId xmlns:a16="http://schemas.microsoft.com/office/drawing/2014/main" id="{9688C8A1-AE5F-465F-AD52-D070B58C135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a:extLst>
                <a:ext uri="{FF2B5EF4-FFF2-40B4-BE49-F238E27FC236}">
                  <a16:creationId xmlns:a16="http://schemas.microsoft.com/office/drawing/2014/main" id="{6B1F1620-BBA0-4CD3-A1A5-8CA5AE70BA7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a:extLst>
                <a:ext uri="{FF2B5EF4-FFF2-40B4-BE49-F238E27FC236}">
                  <a16:creationId xmlns:a16="http://schemas.microsoft.com/office/drawing/2014/main" id="{4D19FB7D-B425-4F1E-A8E6-DAABFFE7DA2C}"/>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a:extLst>
                <a:ext uri="{FF2B5EF4-FFF2-40B4-BE49-F238E27FC236}">
                  <a16:creationId xmlns:a16="http://schemas.microsoft.com/office/drawing/2014/main" id="{4AE21276-42CA-4FEB-86A0-3D5C2454A39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a:extLst>
                <a:ext uri="{FF2B5EF4-FFF2-40B4-BE49-F238E27FC236}">
                  <a16:creationId xmlns:a16="http://schemas.microsoft.com/office/drawing/2014/main" id="{3720F5C3-056C-4D6A-9127-DCDD94568C63}"/>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a:extLst>
                <a:ext uri="{FF2B5EF4-FFF2-40B4-BE49-F238E27FC236}">
                  <a16:creationId xmlns:a16="http://schemas.microsoft.com/office/drawing/2014/main" id="{1C3F05F8-78EB-4B48-BE0E-0075C706D18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89984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5741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dirty="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dirty="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661977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352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00746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58F70DE4-3F46-46A9-9520-7D8FE5C9C283}"/>
              </a:ext>
            </a:extLst>
          </p:cNvPr>
          <p:cNvSpPr>
            <a:spLocks noGrp="1"/>
          </p:cNvSpPr>
          <p:nvPr>
            <p:ph type="pic" sz="quarter" idx="10"/>
          </p:nvPr>
        </p:nvSpPr>
        <p:spPr>
          <a:xfrm>
            <a:off x="0" y="0"/>
            <a:ext cx="4097285" cy="6858000"/>
          </a:xfrm>
        </p:spPr>
        <p:txBody>
          <a:bodyPr/>
          <a:lstStyle/>
          <a:p>
            <a:endParaRPr lang="zh-CN" altLang="en-US"/>
          </a:p>
        </p:txBody>
      </p:sp>
      <p:grpSp>
        <p:nvGrpSpPr>
          <p:cNvPr id="19" name="组合 18">
            <a:extLst>
              <a:ext uri="{FF2B5EF4-FFF2-40B4-BE49-F238E27FC236}">
                <a16:creationId xmlns:a16="http://schemas.microsoft.com/office/drawing/2014/main" id="{10EAAF81-9622-4AE7-AEC1-E5632E7E127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799A0C3B-3805-4A7D-B9DC-0D8A0BE50FB9}"/>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77073CEC-4568-407C-AF3F-63B02549DD7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25B520BC-633A-4CA1-ADFC-A4A5FE039E95}"/>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53033BF4-0785-47D2-989A-D7F79856165B}"/>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4424A2B5-FDC9-46DD-A591-E66C22A6FB2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72EECE87-CD0D-461C-A293-7D248373E43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1E15742-6979-490E-AF5E-60D97AFB6A8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9FB63A71-75C6-4761-8940-B5F9E94162B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843875AC-443A-4F2A-9842-34472E45897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2950644D-E3EB-4B66-A5D0-B4E6CA3AEB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D9E0CE44-4DD0-4767-B8F4-D235B4D9DE7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7EEB2D62-F19A-4914-9E77-B761C615279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96BC77F-50E4-4042-BD45-153703BEB150}"/>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9792CF4-A12B-414D-8340-0605C32A065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4289541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202231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4041136-D26F-4DE3-9441-03C3B937527A}"/>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60A869CE-96BB-49EA-9D98-8FC3A382424D}"/>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906A10DE-45C9-4F3A-A1D2-ADF7AF45B4C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772EE8A2-D191-42EC-A5FA-7CDD844C8B6C}"/>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B84B6905-6EA5-495D-8253-F1F92C799A1C}"/>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BA5404B5-5161-44D6-8A22-30926A0AA2D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F53C1378-A716-4564-823A-5C00E4C5C5B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6914F0F-EFE6-4CD3-9C32-7AFC1552924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5612BB38-894B-469B-ADF4-854CA25A82CF}"/>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DB5AB023-FC7E-4BF6-8E4B-F15AB18B369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41C61E23-4A35-4BD9-8E18-93A218421F6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81D0AAD4-EF0F-4596-BA65-2F2F2E06C72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D96F8AF7-B0F4-4544-A571-CE00A4ED7A6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B7A4DCDB-B18A-49F6-8D30-C19F24825796}"/>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05B6990D-6A15-492C-ABBB-277BC7E0CB9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 name="日期占位符 1">
            <a:extLst>
              <a:ext uri="{FF2B5EF4-FFF2-40B4-BE49-F238E27FC236}">
                <a16:creationId xmlns:a16="http://schemas.microsoft.com/office/drawing/2014/main" id="{5E3A72B7-D101-48AE-9E57-23C4D277A2F6}"/>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3" name="页脚占位符 2">
            <a:extLst>
              <a:ext uri="{FF2B5EF4-FFF2-40B4-BE49-F238E27FC236}">
                <a16:creationId xmlns:a16="http://schemas.microsoft.com/office/drawing/2014/main" id="{4F79F216-2EA1-4947-9590-4EA8E4F9F0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77878E-846C-4E0B-94ED-C10E7AE40014}"/>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a:extLst>
              <a:ext uri="{FF2B5EF4-FFF2-40B4-BE49-F238E27FC236}">
                <a16:creationId xmlns:a16="http://schemas.microsoft.com/office/drawing/2014/main" id="{B6AB199A-6349-4779-B62A-DDD2D362AF2B}"/>
              </a:ext>
            </a:extLst>
          </p:cNvPr>
          <p:cNvSpPr>
            <a:spLocks noGrp="1"/>
          </p:cNvSpPr>
          <p:nvPr>
            <p:ph type="pic" sz="quarter" idx="13"/>
          </p:nvPr>
        </p:nvSpPr>
        <p:spPr>
          <a:xfrm>
            <a:off x="660400" y="1130300"/>
            <a:ext cx="10858500" cy="2817813"/>
          </a:xfrm>
        </p:spPr>
        <p:txBody>
          <a:bodyPr/>
          <a:lstStyle/>
          <a:p>
            <a:endParaRPr lang="zh-CN" altLang="en-US"/>
          </a:p>
        </p:txBody>
      </p:sp>
      <p:sp>
        <p:nvSpPr>
          <p:cNvPr id="129" name="文本框 128">
            <a:extLst>
              <a:ext uri="{FF2B5EF4-FFF2-40B4-BE49-F238E27FC236}">
                <a16:creationId xmlns:a16="http://schemas.microsoft.com/office/drawing/2014/main" id="{B86A77EB-4F1C-453E-B2A1-E46728EEFFF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67" name="矩形: 圆角 66">
            <a:extLst>
              <a:ext uri="{FF2B5EF4-FFF2-40B4-BE49-F238E27FC236}">
                <a16:creationId xmlns:a16="http://schemas.microsoft.com/office/drawing/2014/main" id="{B2B9B9D3-3AA3-4019-B16F-FE0DB90D9600}"/>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716F929A-8B5D-4030-A951-E72B3EB30716}"/>
              </a:ext>
            </a:extLst>
          </p:cNvPr>
          <p:cNvGrpSpPr/>
          <p:nvPr userDrawn="1"/>
        </p:nvGrpSpPr>
        <p:grpSpPr>
          <a:xfrm>
            <a:off x="237423" y="135299"/>
            <a:ext cx="847682" cy="847682"/>
            <a:chOff x="237423" y="135299"/>
            <a:chExt cx="847682" cy="847682"/>
          </a:xfrm>
        </p:grpSpPr>
        <p:sp>
          <p:nvSpPr>
            <p:cNvPr id="69" name="椭圆 68">
              <a:extLst>
                <a:ext uri="{FF2B5EF4-FFF2-40B4-BE49-F238E27FC236}">
                  <a16:creationId xmlns:a16="http://schemas.microsoft.com/office/drawing/2014/main" id="{25291A66-5A29-4421-9953-B2BF3C27B64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B2099F41-4208-4647-A31E-98399862FCC9}"/>
                </a:ext>
              </a:extLst>
            </p:cNvPr>
            <p:cNvGrpSpPr/>
            <p:nvPr/>
          </p:nvGrpSpPr>
          <p:grpSpPr>
            <a:xfrm>
              <a:off x="293735" y="191234"/>
              <a:ext cx="735058" cy="735811"/>
              <a:chOff x="3497262" y="849313"/>
              <a:chExt cx="4651376" cy="4656138"/>
            </a:xfrm>
            <a:solidFill>
              <a:schemeClr val="accent1"/>
            </a:solidFill>
          </p:grpSpPr>
          <p:sp>
            <p:nvSpPr>
              <p:cNvPr id="71" name="Freeform 7">
                <a:extLst>
                  <a:ext uri="{FF2B5EF4-FFF2-40B4-BE49-F238E27FC236}">
                    <a16:creationId xmlns:a16="http://schemas.microsoft.com/office/drawing/2014/main" id="{64B5994A-180D-498A-BEEC-8341B5FA643A}"/>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2FE5B999-6ED1-43FF-A46F-1E58417AA65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766AC95-9881-4E76-B444-5229E6664BF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82CE97B1-ACEB-461A-B3B0-E3B9863EBC4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6653162A-4542-492E-9077-A78E697D9D7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CAF05502-1758-4029-A257-FBB44707CD6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0E2CADD7-9B7A-42EB-B598-074DDF771A9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2B9FC146-FE20-4359-89BB-2AA603517FC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72313B1-EE51-49E0-ADEA-E0F1B25C3AD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7D47685E-AAB7-49D3-9405-4DE6B7F4050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9A92B115-0302-4281-A250-5964870C40C5}"/>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4D783779-E50A-4746-90EA-152768751F8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
                <a:extLst>
                  <a:ext uri="{FF2B5EF4-FFF2-40B4-BE49-F238E27FC236}">
                    <a16:creationId xmlns:a16="http://schemas.microsoft.com/office/drawing/2014/main" id="{CBC74F99-DE89-4CBC-A20E-E5F21B8C269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1">
                <a:extLst>
                  <a:ext uri="{FF2B5EF4-FFF2-40B4-BE49-F238E27FC236}">
                    <a16:creationId xmlns:a16="http://schemas.microsoft.com/office/drawing/2014/main" id="{4C41F27A-B43C-45FC-9D04-DE5396BDFBE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2">
                <a:extLst>
                  <a:ext uri="{FF2B5EF4-FFF2-40B4-BE49-F238E27FC236}">
                    <a16:creationId xmlns:a16="http://schemas.microsoft.com/office/drawing/2014/main" id="{2E95E52E-2514-41EA-927D-CA1836233F30}"/>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3">
                <a:extLst>
                  <a:ext uri="{FF2B5EF4-FFF2-40B4-BE49-F238E27FC236}">
                    <a16:creationId xmlns:a16="http://schemas.microsoft.com/office/drawing/2014/main" id="{F4E06CE0-5B51-4492-AC09-1DA2150E0933}"/>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4">
                <a:extLst>
                  <a:ext uri="{FF2B5EF4-FFF2-40B4-BE49-F238E27FC236}">
                    <a16:creationId xmlns:a16="http://schemas.microsoft.com/office/drawing/2014/main" id="{AE200FB6-E394-4CBE-BBAC-6CFFC1EF776C}"/>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5">
                <a:extLst>
                  <a:ext uri="{FF2B5EF4-FFF2-40B4-BE49-F238E27FC236}">
                    <a16:creationId xmlns:a16="http://schemas.microsoft.com/office/drawing/2014/main" id="{EB5F3FA7-AAF8-4B94-A7C4-3941467CB7C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6">
                <a:extLst>
                  <a:ext uri="{FF2B5EF4-FFF2-40B4-BE49-F238E27FC236}">
                    <a16:creationId xmlns:a16="http://schemas.microsoft.com/office/drawing/2014/main" id="{377F19C3-84C6-430B-8C84-935DFC614D8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
                <a:extLst>
                  <a:ext uri="{FF2B5EF4-FFF2-40B4-BE49-F238E27FC236}">
                    <a16:creationId xmlns:a16="http://schemas.microsoft.com/office/drawing/2014/main" id="{3D343494-DD0B-4221-8D6C-D277331DEB6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
                <a:extLst>
                  <a:ext uri="{FF2B5EF4-FFF2-40B4-BE49-F238E27FC236}">
                    <a16:creationId xmlns:a16="http://schemas.microsoft.com/office/drawing/2014/main" id="{27635AE2-D10E-41D5-AD49-7531675887E3}"/>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
                <a:extLst>
                  <a:ext uri="{FF2B5EF4-FFF2-40B4-BE49-F238E27FC236}">
                    <a16:creationId xmlns:a16="http://schemas.microsoft.com/office/drawing/2014/main" id="{D817385B-F299-48F5-9D10-62319351351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
                <a:extLst>
                  <a:ext uri="{FF2B5EF4-FFF2-40B4-BE49-F238E27FC236}">
                    <a16:creationId xmlns:a16="http://schemas.microsoft.com/office/drawing/2014/main" id="{61F633BF-DD0C-4AD2-9A1E-558B8D8074E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
                <a:extLst>
                  <a:ext uri="{FF2B5EF4-FFF2-40B4-BE49-F238E27FC236}">
                    <a16:creationId xmlns:a16="http://schemas.microsoft.com/office/drawing/2014/main" id="{05E31462-4C3E-4DD0-B487-52F1947255D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2">
                <a:extLst>
                  <a:ext uri="{FF2B5EF4-FFF2-40B4-BE49-F238E27FC236}">
                    <a16:creationId xmlns:a16="http://schemas.microsoft.com/office/drawing/2014/main" id="{B74A5FA6-C9C9-4FAD-B9D3-26B2CC7B9CD5}"/>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3">
                <a:extLst>
                  <a:ext uri="{FF2B5EF4-FFF2-40B4-BE49-F238E27FC236}">
                    <a16:creationId xmlns:a16="http://schemas.microsoft.com/office/drawing/2014/main" id="{CE681D3C-E643-4C08-953A-F6252341160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4">
                <a:extLst>
                  <a:ext uri="{FF2B5EF4-FFF2-40B4-BE49-F238E27FC236}">
                    <a16:creationId xmlns:a16="http://schemas.microsoft.com/office/drawing/2014/main" id="{187BE825-0BDA-4DD0-B169-54177A49702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
                <a:extLst>
                  <a:ext uri="{FF2B5EF4-FFF2-40B4-BE49-F238E27FC236}">
                    <a16:creationId xmlns:a16="http://schemas.microsoft.com/office/drawing/2014/main" id="{E2E5BAE5-EB8C-48BA-86F7-0487D06E7B59}"/>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
                <a:extLst>
                  <a:ext uri="{FF2B5EF4-FFF2-40B4-BE49-F238E27FC236}">
                    <a16:creationId xmlns:a16="http://schemas.microsoft.com/office/drawing/2014/main" id="{4E5972B3-2165-4298-9105-C7799893F9B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
                <a:extLst>
                  <a:ext uri="{FF2B5EF4-FFF2-40B4-BE49-F238E27FC236}">
                    <a16:creationId xmlns:a16="http://schemas.microsoft.com/office/drawing/2014/main" id="{4C4196A4-8427-4DAB-9761-0B12B67CCBB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
                <a:extLst>
                  <a:ext uri="{FF2B5EF4-FFF2-40B4-BE49-F238E27FC236}">
                    <a16:creationId xmlns:a16="http://schemas.microsoft.com/office/drawing/2014/main" id="{B24FBA4B-7066-43B5-8320-3319D944F6CE}"/>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0">
                <a:extLst>
                  <a:ext uri="{FF2B5EF4-FFF2-40B4-BE49-F238E27FC236}">
                    <a16:creationId xmlns:a16="http://schemas.microsoft.com/office/drawing/2014/main" id="{03E7BC5B-C1D3-48F6-98AF-AC2FD6DB01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1">
                <a:extLst>
                  <a:ext uri="{FF2B5EF4-FFF2-40B4-BE49-F238E27FC236}">
                    <a16:creationId xmlns:a16="http://schemas.microsoft.com/office/drawing/2014/main" id="{B058C00F-2719-44B1-91B9-0262D7AEFC9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2">
                <a:extLst>
                  <a:ext uri="{FF2B5EF4-FFF2-40B4-BE49-F238E27FC236}">
                    <a16:creationId xmlns:a16="http://schemas.microsoft.com/office/drawing/2014/main" id="{FAC7740F-4D0B-4966-AE95-AFDD833FEB7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3">
                <a:extLst>
                  <a:ext uri="{FF2B5EF4-FFF2-40B4-BE49-F238E27FC236}">
                    <a16:creationId xmlns:a16="http://schemas.microsoft.com/office/drawing/2014/main" id="{65EF3023-963B-4B75-B329-8A6DFA638EA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4">
                <a:extLst>
                  <a:ext uri="{FF2B5EF4-FFF2-40B4-BE49-F238E27FC236}">
                    <a16:creationId xmlns:a16="http://schemas.microsoft.com/office/drawing/2014/main" id="{DCB4D492-8F86-4FD8-9E29-A198EE39FB8D}"/>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
                <a:extLst>
                  <a:ext uri="{FF2B5EF4-FFF2-40B4-BE49-F238E27FC236}">
                    <a16:creationId xmlns:a16="http://schemas.microsoft.com/office/drawing/2014/main" id="{740A9F7B-B444-4E32-927B-D8A19D6C03C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6">
                <a:extLst>
                  <a:ext uri="{FF2B5EF4-FFF2-40B4-BE49-F238E27FC236}">
                    <a16:creationId xmlns:a16="http://schemas.microsoft.com/office/drawing/2014/main" id="{CF9AD5D7-706E-41B8-BFE0-7FC9A1C41548}"/>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7">
                <a:extLst>
                  <a:ext uri="{FF2B5EF4-FFF2-40B4-BE49-F238E27FC236}">
                    <a16:creationId xmlns:a16="http://schemas.microsoft.com/office/drawing/2014/main" id="{9C17A9F5-81FA-4FCE-A442-B73F2F7F8B3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8">
                <a:extLst>
                  <a:ext uri="{FF2B5EF4-FFF2-40B4-BE49-F238E27FC236}">
                    <a16:creationId xmlns:a16="http://schemas.microsoft.com/office/drawing/2014/main" id="{EF6FDF55-E089-4DBB-BC7F-5134AE59BF3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7" name="文本占位符 65">
            <a:extLst>
              <a:ext uri="{FF2B5EF4-FFF2-40B4-BE49-F238E27FC236}">
                <a16:creationId xmlns:a16="http://schemas.microsoft.com/office/drawing/2014/main" id="{15EF978C-D233-4FBC-8320-5FB7A9CA61BD}"/>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88898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6F7B20F-EF55-483B-8555-04CA4C04ACF1}"/>
              </a:ext>
            </a:extLst>
          </p:cNvPr>
          <p:cNvSpPr>
            <a:spLocks noGrp="1"/>
          </p:cNvSpPr>
          <p:nvPr>
            <p:ph type="pic" sz="quarter" idx="13"/>
          </p:nvPr>
        </p:nvSpPr>
        <p:spPr>
          <a:xfrm>
            <a:off x="838200" y="1301750"/>
            <a:ext cx="5243513" cy="4670425"/>
          </a:xfrm>
        </p:spPr>
        <p:txBody>
          <a:bodyPr/>
          <a:lstStyle/>
          <a:p>
            <a:endParaRPr lang="zh-CN" altLang="en-US"/>
          </a:p>
        </p:txBody>
      </p:sp>
      <p:sp>
        <p:nvSpPr>
          <p:cNvPr id="3" name="日期占位符 2">
            <a:extLst>
              <a:ext uri="{FF2B5EF4-FFF2-40B4-BE49-F238E27FC236}">
                <a16:creationId xmlns:a16="http://schemas.microsoft.com/office/drawing/2014/main" id="{E3F108A6-7EAC-4504-8CC9-2040E9F27BDF}"/>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F4B97241-2430-47C5-9847-2A5FA9AA49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C6D73-144B-41D6-A73B-8F3BD2AC9DF1}"/>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a:extLst>
              <a:ext uri="{FF2B5EF4-FFF2-40B4-BE49-F238E27FC236}">
                <a16:creationId xmlns:a16="http://schemas.microsoft.com/office/drawing/2014/main" id="{DB11DFE2-A84D-4D03-9B27-B4F8B00B177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985CD8C4-CA09-4CDB-8CA8-4B99CF425ACA}"/>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B83158DE-1DED-4CFA-A78B-B4E63CFF552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67F8350D-7C55-436A-9A17-0632C548BE6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C9AC71BC-F865-4547-AE03-A2128D3A735D}"/>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C1FB9CC2-714A-490F-B7D4-3E6C636658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8B1BD9A2-68DB-42AE-81BE-13C2E028C0A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20559DB-5622-4AEC-AF14-DB0EB2417A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4645B00C-B1A7-4616-9E8B-75A75756838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93E258CA-6976-483A-B1DE-EA72FEB091F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B9A714BD-0B26-47BF-AEE9-2602D19961C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B0D9DCA0-9AE7-40C1-A5B2-A71890974892}"/>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FE53E166-F815-4284-A00F-262157C2D911}"/>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F9322739-097A-4ED5-AE6F-83D277E5CE3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A255E10F-A26C-4013-9D98-838BB0061B6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4" name="文本框 83">
            <a:extLst>
              <a:ext uri="{FF2B5EF4-FFF2-40B4-BE49-F238E27FC236}">
                <a16:creationId xmlns:a16="http://schemas.microsoft.com/office/drawing/2014/main" id="{8B54DC34-0A52-4909-9DAF-B4D86330316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727D0EFE-0773-458D-951B-05868593BC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1C8D1E98-32E6-47FD-B4E0-AFB46CB23F70}"/>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7427EAD0-706E-4C3B-AC91-36CE8D18D77C}"/>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6E3A4095-5D7B-435F-9CED-C384A0F3CD72}"/>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32C5514-9B34-4499-A27D-F8389F45CF79}"/>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35DB8A7C-4F71-4296-AD16-A91A4545D4F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8656E463-41BF-4B32-B9AD-C51BA0B1E918}"/>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E50E5EEE-1A89-425F-9C56-37A02B0AE510}"/>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7F337DCB-390B-4104-8633-0B8F660BEAF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11F645B1-84DD-47F9-AE23-E075CB0B5B1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444D0672-6277-4EE3-A4A7-0F7335F3C9B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66CAA7A3-F00A-489D-B540-150D1D430C2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7CB282AD-75A0-4651-B433-5D300850214A}"/>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C42CFDE9-55B3-4A1B-91B4-4C3DCDE061A2}"/>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91A5A770-818D-431D-937A-FA379400EF50}"/>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97CA9984-1ED5-40FD-BDE3-D0039234811B}"/>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ED37B6CC-508A-4BBA-899B-51BE3430D5B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5D9D939F-9C9C-4372-9DA0-882B0CE483A1}"/>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6E3B3323-808D-498B-8EAC-A6D4159E7816}"/>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87DF0996-2298-4A4B-929F-DAC3629EB7F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864CF228-7FB1-49BF-AFBA-76AFD4D0217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4C01A230-24F9-4CC5-9630-A86E3B6F8CA1}"/>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475EFC63-C61C-4092-ACF3-A66048B42C63}"/>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1DF433C8-23D7-4B3E-9EF3-9144DFD04EF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487AF9D9-6A0A-422D-817A-F33A6DB7148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ED8AFED-73C3-461B-888C-AA2D8FBCE65E}"/>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8BF6B89F-276A-4870-8F7E-179E2B30E9E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0721FC16-5467-4F11-93E4-456B5BD70BE3}"/>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238C4FC7-9D29-4E68-842B-6BEE1B13AB4A}"/>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8022D624-52E1-4BBD-99C7-FB62A781E206}"/>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9089CB4-20A3-42CE-B15B-EE0274D5811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E7B71761-1E81-4443-B9DF-7504D17BE2B6}"/>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3594B505-B142-4F77-95C0-042B8F09F130}"/>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4B465C86-0764-44AD-BAC1-4CBF2A1938A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74038C08-FE27-4E8D-AD25-40F1E4BAD8DB}"/>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EB63B124-60E6-40AA-BD42-BF3F6AFF35C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E140D2C5-2FC4-44C1-A84D-1EF8ACCB70A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15CA1E90-78F6-430E-BF2C-F57CE93C332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668FA062-D5F8-4784-BA4C-DD0997E14FBD}"/>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231656A7-DCAB-4877-B722-7CFA5BC75608}"/>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089D9780-9670-40D8-863B-118510D2BB49}"/>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61BCDD3C-0CE7-42AC-BD6A-BE812011120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D4A99035-160A-40D4-B22D-9D84747ED53D}"/>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C102C314-FB02-4C78-8F04-BE65D8663DE9}"/>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317476C1-9512-4939-83E4-D52BF9FA1D9B}"/>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81127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81B125D-1EB9-4E3C-9071-E3D11BAFE226}"/>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a:extLst>
                <a:ext uri="{FF2B5EF4-FFF2-40B4-BE49-F238E27FC236}">
                  <a16:creationId xmlns:a16="http://schemas.microsoft.com/office/drawing/2014/main" id="{0994F04D-BDBC-4A61-BE97-54FC0AF0A0D2}"/>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a:extLst>
                <a:ext uri="{FF2B5EF4-FFF2-40B4-BE49-F238E27FC236}">
                  <a16:creationId xmlns:a16="http://schemas.microsoft.com/office/drawing/2014/main" id="{61D48748-6AA0-4848-AB9F-1BC8DCD9FF3B}"/>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a:extLst>
                <a:ext uri="{FF2B5EF4-FFF2-40B4-BE49-F238E27FC236}">
                  <a16:creationId xmlns:a16="http://schemas.microsoft.com/office/drawing/2014/main" id="{C8235290-5334-479D-996D-75FACAE508E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a:extLst>
                <a:ext uri="{FF2B5EF4-FFF2-40B4-BE49-F238E27FC236}">
                  <a16:creationId xmlns:a16="http://schemas.microsoft.com/office/drawing/2014/main" id="{EFCBF819-0F1F-42BD-A2DE-1D37096037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a:extLst>
                <a:ext uri="{FF2B5EF4-FFF2-40B4-BE49-F238E27FC236}">
                  <a16:creationId xmlns:a16="http://schemas.microsoft.com/office/drawing/2014/main" id="{FFEDB543-40B9-4C3A-9326-967415FDB6F1}"/>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a:extLst>
                <a:ext uri="{FF2B5EF4-FFF2-40B4-BE49-F238E27FC236}">
                  <a16:creationId xmlns:a16="http://schemas.microsoft.com/office/drawing/2014/main" id="{19B48D97-71AE-487B-841E-6E4B7CC24D85}"/>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a:extLst>
                <a:ext uri="{FF2B5EF4-FFF2-40B4-BE49-F238E27FC236}">
                  <a16:creationId xmlns:a16="http://schemas.microsoft.com/office/drawing/2014/main" id="{DEF32C03-DCD6-401E-B0F3-7269C36C2243}"/>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a:extLst>
                <a:ext uri="{FF2B5EF4-FFF2-40B4-BE49-F238E27FC236}">
                  <a16:creationId xmlns:a16="http://schemas.microsoft.com/office/drawing/2014/main" id="{9E960CAB-5EF5-4ADA-B934-777CEF453F15}"/>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a:extLst>
                <a:ext uri="{FF2B5EF4-FFF2-40B4-BE49-F238E27FC236}">
                  <a16:creationId xmlns:a16="http://schemas.microsoft.com/office/drawing/2014/main" id="{8B924A52-0C8F-442F-BF6F-E1C5F12AFB3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a:extLst>
                <a:ext uri="{FF2B5EF4-FFF2-40B4-BE49-F238E27FC236}">
                  <a16:creationId xmlns:a16="http://schemas.microsoft.com/office/drawing/2014/main" id="{6E336577-CB02-4D9B-8B19-5E4A87C1512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a:extLst>
                <a:ext uri="{FF2B5EF4-FFF2-40B4-BE49-F238E27FC236}">
                  <a16:creationId xmlns:a16="http://schemas.microsoft.com/office/drawing/2014/main" id="{FDC758B6-B0D7-4D96-8829-89384EBC3AB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a:extLst>
                <a:ext uri="{FF2B5EF4-FFF2-40B4-BE49-F238E27FC236}">
                  <a16:creationId xmlns:a16="http://schemas.microsoft.com/office/drawing/2014/main" id="{9A88D2F3-6271-494A-8E50-76E7B8458D58}"/>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a:extLst>
                <a:ext uri="{FF2B5EF4-FFF2-40B4-BE49-F238E27FC236}">
                  <a16:creationId xmlns:a16="http://schemas.microsoft.com/office/drawing/2014/main" id="{C3565EC9-454C-4933-AF50-9696CBF4297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a:extLst>
                <a:ext uri="{FF2B5EF4-FFF2-40B4-BE49-F238E27FC236}">
                  <a16:creationId xmlns:a16="http://schemas.microsoft.com/office/drawing/2014/main" id="{AFF28B5A-E7D4-430E-8DD2-785511615D4D}"/>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a:extLst>
              <a:ext uri="{FF2B5EF4-FFF2-40B4-BE49-F238E27FC236}">
                <a16:creationId xmlns:a16="http://schemas.microsoft.com/office/drawing/2014/main" id="{7943FC7D-C8F3-4BE5-A034-2C496A5EDA1D}"/>
              </a:ext>
            </a:extLst>
          </p:cNvPr>
          <p:cNvSpPr>
            <a:spLocks noGrp="1"/>
          </p:cNvSpPr>
          <p:nvPr>
            <p:ph type="pic" sz="quarter" idx="14"/>
          </p:nvPr>
        </p:nvSpPr>
        <p:spPr>
          <a:xfrm>
            <a:off x="4698494" y="3681942"/>
            <a:ext cx="6819900" cy="2441575"/>
          </a:xfrm>
        </p:spPr>
        <p:txBody>
          <a:bodyPr/>
          <a:lstStyle/>
          <a:p>
            <a:endParaRPr lang="zh-CN" altLang="en-US"/>
          </a:p>
        </p:txBody>
      </p:sp>
      <p:sp>
        <p:nvSpPr>
          <p:cNvPr id="17" name="图片占位符 16">
            <a:extLst>
              <a:ext uri="{FF2B5EF4-FFF2-40B4-BE49-F238E27FC236}">
                <a16:creationId xmlns:a16="http://schemas.microsoft.com/office/drawing/2014/main" id="{31C487E0-4ADD-4432-B6D1-FFA5CE52750A}"/>
              </a:ext>
            </a:extLst>
          </p:cNvPr>
          <p:cNvSpPr>
            <a:spLocks noGrp="1"/>
          </p:cNvSpPr>
          <p:nvPr>
            <p:ph type="pic" sz="quarter" idx="13"/>
          </p:nvPr>
        </p:nvSpPr>
        <p:spPr>
          <a:xfrm>
            <a:off x="668338" y="1123950"/>
            <a:ext cx="6819900" cy="2441575"/>
          </a:xfrm>
        </p:spPr>
        <p:txBody>
          <a:bodyPr/>
          <a:lstStyle/>
          <a:p>
            <a:endParaRPr lang="zh-CN" altLang="en-US"/>
          </a:p>
        </p:txBody>
      </p:sp>
      <p:sp>
        <p:nvSpPr>
          <p:cNvPr id="3" name="日期占位符 2">
            <a:extLst>
              <a:ext uri="{FF2B5EF4-FFF2-40B4-BE49-F238E27FC236}">
                <a16:creationId xmlns:a16="http://schemas.microsoft.com/office/drawing/2014/main" id="{70E71EF4-54CB-4801-852D-AED794C3D720}"/>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B537B485-8FF5-4CC3-BDCF-A7D367ECB0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9F4718-D7D2-486A-ACF0-90AEF2658A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34" name="文本框 33">
            <a:extLst>
              <a:ext uri="{FF2B5EF4-FFF2-40B4-BE49-F238E27FC236}">
                <a16:creationId xmlns:a16="http://schemas.microsoft.com/office/drawing/2014/main" id="{0CC33E79-78DC-413F-AB98-58FBEF9F8339}"/>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6F0E2D7F-223B-4E42-95F9-6BFB7B4E3CB4}"/>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49821573-502D-472C-971F-65E5131308DD}"/>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11945D2C-56DB-4DEA-8ADE-A74CA2B7DBD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834D053F-1303-4F83-8693-AB1D11CC6593}"/>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EE6C00E-E2EA-4476-AD24-7F64CA41BA4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2329C249-C0FC-480A-8865-31E6EDA1F4CC}"/>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1860EE36-7A6F-444E-A4E8-4FAD22817D0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0938E48B-C1CD-4984-AE4E-CEB47A7101F5}"/>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19345389-3C36-4859-ACD9-FA02FC3BA5A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486408FE-2441-4509-8970-CE0A6F81C35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15924078-3531-46B1-895C-EF8D35C3F54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ACA7318B-E09B-47E3-9B0E-C43586F71D5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A3559D0F-5F1D-4E7C-B81F-CCA39FA26181}"/>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AB05E9D1-ADB8-4804-9BDB-0FA0B60ADF3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4AC89B66-D399-4EBA-8987-F109A35D33E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EF63A5F8-BC3C-4834-A14C-8A5E07CFC2A7}"/>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D0482388-EB57-438A-9164-FDFCB661CB46}"/>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347AD7CD-A176-48D6-888A-20728BB31E6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96F0CA2D-DF67-46C6-95DE-C962EFC5A55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E2B74095-BE12-46BA-8ADE-B2A9B58F5A3C}"/>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FF7E4F44-E88E-4E7C-9328-D251AE23171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32AACF93-8184-4804-AB9F-E336AA5ED3A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D432E4D6-1B74-4166-9FB9-9F22BA29F4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A8610602-51C5-41CD-B8D7-32402164C09B}"/>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3FAF1A0F-4959-43AE-AE7F-2E15737C923B}"/>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D342581-DD61-433E-9E95-4DD44588CCC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0E1F54C3-EAB3-446F-B49A-C873692DAE5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3EA9BBE9-BE23-442A-85C9-4EDF449D5E4F}"/>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B7F36112-62CC-46B9-950D-B979712EA71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E85471A4-1A82-4F7A-9793-DCF02507F85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8E0AF39-488A-4EB1-BE5C-16E5C97743D3}"/>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7C841A7-162E-424A-95FA-1A17977F532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462C43BC-C32F-4725-AF24-9A3E5815370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6CACE1CB-653A-45CB-866B-F1951B38E14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4C97E765-7385-48AE-A31E-7E708A25BFA7}"/>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BB91DBA2-E47F-495C-BFFD-75C8BD5B138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4440DF01-A024-4055-8E85-1E2B98A2ECA3}"/>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3F360BC4-C8CA-486F-B254-633A83BF9D8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A94CF489-FDC8-4982-B093-5005C4DE3999}"/>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7478BD5A-D71B-4BE3-9432-800BDB147E5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6F786C8C-1627-4700-83AB-2EE6C5E2895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8E6365E3-B4CE-4154-8BF2-D2BFD1E1104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F5080B87-F137-4F1D-B7CC-39599BC5F11A}"/>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E0B2EB43-B5EA-49DF-8387-021AD2303918}"/>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62810C37-A594-447D-9AF3-2D9B413DE4D1}"/>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013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ACFA262-9802-473C-819D-C85BD949A5E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a:extLst>
                <a:ext uri="{FF2B5EF4-FFF2-40B4-BE49-F238E27FC236}">
                  <a16:creationId xmlns:a16="http://schemas.microsoft.com/office/drawing/2014/main" id="{F5226A24-083D-465C-A2C8-4D378AABFCF7}"/>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a:extLst>
                <a:ext uri="{FF2B5EF4-FFF2-40B4-BE49-F238E27FC236}">
                  <a16:creationId xmlns:a16="http://schemas.microsoft.com/office/drawing/2014/main" id="{1E4953C3-E57F-4F10-912D-C6A2FA9A54B1}"/>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a:extLst>
                <a:ext uri="{FF2B5EF4-FFF2-40B4-BE49-F238E27FC236}">
                  <a16:creationId xmlns:a16="http://schemas.microsoft.com/office/drawing/2014/main" id="{BB7B2D30-64B6-4D04-A31A-AB13ED3DAD28}"/>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a:extLst>
                <a:ext uri="{FF2B5EF4-FFF2-40B4-BE49-F238E27FC236}">
                  <a16:creationId xmlns:a16="http://schemas.microsoft.com/office/drawing/2014/main" id="{1387D953-FEA4-4039-BCBE-8B5D37848CE6}"/>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a:extLst>
                <a:ext uri="{FF2B5EF4-FFF2-40B4-BE49-F238E27FC236}">
                  <a16:creationId xmlns:a16="http://schemas.microsoft.com/office/drawing/2014/main" id="{BE80F26C-524B-4382-8783-EB7C92FCFE3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a:extLst>
                <a:ext uri="{FF2B5EF4-FFF2-40B4-BE49-F238E27FC236}">
                  <a16:creationId xmlns:a16="http://schemas.microsoft.com/office/drawing/2014/main" id="{AFCA8A07-8685-4BA2-8EC7-617980AD786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a:extLst>
                <a:ext uri="{FF2B5EF4-FFF2-40B4-BE49-F238E27FC236}">
                  <a16:creationId xmlns:a16="http://schemas.microsoft.com/office/drawing/2014/main" id="{1C06CD20-9AF5-4434-8426-6D3AAD69AD6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a:extLst>
                <a:ext uri="{FF2B5EF4-FFF2-40B4-BE49-F238E27FC236}">
                  <a16:creationId xmlns:a16="http://schemas.microsoft.com/office/drawing/2014/main" id="{1F0D698A-C282-4CB6-A6B3-5ADFAC67249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a:extLst>
                <a:ext uri="{FF2B5EF4-FFF2-40B4-BE49-F238E27FC236}">
                  <a16:creationId xmlns:a16="http://schemas.microsoft.com/office/drawing/2014/main" id="{ABF949B9-998E-4C45-8394-146372A6D79B}"/>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a:extLst>
                <a:ext uri="{FF2B5EF4-FFF2-40B4-BE49-F238E27FC236}">
                  <a16:creationId xmlns:a16="http://schemas.microsoft.com/office/drawing/2014/main" id="{85613236-48D6-49CE-8723-8CCC4517C00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a:extLst>
                <a:ext uri="{FF2B5EF4-FFF2-40B4-BE49-F238E27FC236}">
                  <a16:creationId xmlns:a16="http://schemas.microsoft.com/office/drawing/2014/main" id="{63FBC835-16F3-4A5A-A96D-555083C1985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a:extLst>
                <a:ext uri="{FF2B5EF4-FFF2-40B4-BE49-F238E27FC236}">
                  <a16:creationId xmlns:a16="http://schemas.microsoft.com/office/drawing/2014/main" id="{BC7E0367-FE79-42BD-9BBC-6878EC44E74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a:extLst>
                <a:ext uri="{FF2B5EF4-FFF2-40B4-BE49-F238E27FC236}">
                  <a16:creationId xmlns:a16="http://schemas.microsoft.com/office/drawing/2014/main" id="{FC0C6FE9-3A1B-48CB-968E-12FB720891F8}"/>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a:extLst>
                <a:ext uri="{FF2B5EF4-FFF2-40B4-BE49-F238E27FC236}">
                  <a16:creationId xmlns:a16="http://schemas.microsoft.com/office/drawing/2014/main" id="{5F611D87-1ABA-44DB-B4C5-C9C61C48987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9B24150D-167F-4FF3-AFA0-D2AD8886D3C4}"/>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7C38B913-F1F6-46A4-92A7-C5E8148D2D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12C1FB-8265-4B75-B0B6-371CC4773E36}"/>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a:extLst>
              <a:ext uri="{FF2B5EF4-FFF2-40B4-BE49-F238E27FC236}">
                <a16:creationId xmlns:a16="http://schemas.microsoft.com/office/drawing/2014/main" id="{59544942-28C7-4EC4-992A-EBFD2EC64BED}"/>
              </a:ext>
            </a:extLst>
          </p:cNvPr>
          <p:cNvSpPr>
            <a:spLocks noGrp="1"/>
          </p:cNvSpPr>
          <p:nvPr>
            <p:ph type="pic" sz="quarter" idx="13"/>
          </p:nvPr>
        </p:nvSpPr>
        <p:spPr>
          <a:xfrm>
            <a:off x="661988" y="1139750"/>
            <a:ext cx="3517900" cy="2725813"/>
          </a:xfrm>
        </p:spPr>
        <p:txBody>
          <a:bodyPr/>
          <a:lstStyle/>
          <a:p>
            <a:endParaRPr lang="zh-CN" altLang="en-US"/>
          </a:p>
        </p:txBody>
      </p:sp>
      <p:sp>
        <p:nvSpPr>
          <p:cNvPr id="11" name="图片占位符 9">
            <a:extLst>
              <a:ext uri="{FF2B5EF4-FFF2-40B4-BE49-F238E27FC236}">
                <a16:creationId xmlns:a16="http://schemas.microsoft.com/office/drawing/2014/main" id="{2BF7BACF-A877-469E-B987-945A47ABB197}"/>
              </a:ext>
            </a:extLst>
          </p:cNvPr>
          <p:cNvSpPr>
            <a:spLocks noGrp="1"/>
          </p:cNvSpPr>
          <p:nvPr>
            <p:ph type="pic" sz="quarter" idx="14"/>
          </p:nvPr>
        </p:nvSpPr>
        <p:spPr>
          <a:xfrm>
            <a:off x="4330561" y="1139750"/>
            <a:ext cx="3517900" cy="2725813"/>
          </a:xfrm>
        </p:spPr>
        <p:txBody>
          <a:bodyPr/>
          <a:lstStyle/>
          <a:p>
            <a:endParaRPr lang="zh-CN" altLang="en-US"/>
          </a:p>
        </p:txBody>
      </p:sp>
      <p:sp>
        <p:nvSpPr>
          <p:cNvPr id="12" name="图片占位符 9">
            <a:extLst>
              <a:ext uri="{FF2B5EF4-FFF2-40B4-BE49-F238E27FC236}">
                <a16:creationId xmlns:a16="http://schemas.microsoft.com/office/drawing/2014/main" id="{E825FDC7-97B6-4EFC-ACA3-DB3103120097}"/>
              </a:ext>
            </a:extLst>
          </p:cNvPr>
          <p:cNvSpPr>
            <a:spLocks noGrp="1"/>
          </p:cNvSpPr>
          <p:nvPr>
            <p:ph type="pic" sz="quarter" idx="15"/>
          </p:nvPr>
        </p:nvSpPr>
        <p:spPr>
          <a:xfrm>
            <a:off x="7999134" y="1139750"/>
            <a:ext cx="3517900" cy="2725813"/>
          </a:xfrm>
        </p:spPr>
        <p:txBody>
          <a:bodyPr/>
          <a:lstStyle/>
          <a:p>
            <a:endParaRPr lang="zh-CN" altLang="en-US"/>
          </a:p>
        </p:txBody>
      </p:sp>
      <p:sp>
        <p:nvSpPr>
          <p:cNvPr id="28" name="文本框 27">
            <a:extLst>
              <a:ext uri="{FF2B5EF4-FFF2-40B4-BE49-F238E27FC236}">
                <a16:creationId xmlns:a16="http://schemas.microsoft.com/office/drawing/2014/main" id="{84682D3A-D243-4629-8961-3E3D31C7920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120" name="矩形: 圆角 119">
            <a:extLst>
              <a:ext uri="{FF2B5EF4-FFF2-40B4-BE49-F238E27FC236}">
                <a16:creationId xmlns:a16="http://schemas.microsoft.com/office/drawing/2014/main" id="{87FC8088-E3FF-4ACA-953F-2C6C615618F5}"/>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B9D37719-AAC9-4D4A-9266-AEF9E38F45CD}"/>
              </a:ext>
            </a:extLst>
          </p:cNvPr>
          <p:cNvGrpSpPr/>
          <p:nvPr userDrawn="1"/>
        </p:nvGrpSpPr>
        <p:grpSpPr>
          <a:xfrm>
            <a:off x="237423" y="135299"/>
            <a:ext cx="847682" cy="847682"/>
            <a:chOff x="237423" y="135299"/>
            <a:chExt cx="847682" cy="847682"/>
          </a:xfrm>
        </p:grpSpPr>
        <p:sp>
          <p:nvSpPr>
            <p:cNvPr id="122" name="椭圆 121">
              <a:extLst>
                <a:ext uri="{FF2B5EF4-FFF2-40B4-BE49-F238E27FC236}">
                  <a16:creationId xmlns:a16="http://schemas.microsoft.com/office/drawing/2014/main" id="{11D4931B-5A18-4340-9051-07E72112434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726E3FAA-71D2-4B32-9821-BDA519E913CC}"/>
                </a:ext>
              </a:extLst>
            </p:cNvPr>
            <p:cNvGrpSpPr/>
            <p:nvPr/>
          </p:nvGrpSpPr>
          <p:grpSpPr>
            <a:xfrm>
              <a:off x="293735" y="191234"/>
              <a:ext cx="735058" cy="735811"/>
              <a:chOff x="3497262" y="849313"/>
              <a:chExt cx="4651376" cy="4656138"/>
            </a:xfrm>
            <a:solidFill>
              <a:schemeClr val="accent1"/>
            </a:solidFill>
          </p:grpSpPr>
          <p:sp>
            <p:nvSpPr>
              <p:cNvPr id="124" name="Freeform 7">
                <a:extLst>
                  <a:ext uri="{FF2B5EF4-FFF2-40B4-BE49-F238E27FC236}">
                    <a16:creationId xmlns:a16="http://schemas.microsoft.com/office/drawing/2014/main" id="{57A8D168-738F-4955-9653-BF8B780A5FC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
                <a:extLst>
                  <a:ext uri="{FF2B5EF4-FFF2-40B4-BE49-F238E27FC236}">
                    <a16:creationId xmlns:a16="http://schemas.microsoft.com/office/drawing/2014/main" id="{EDEDD3F5-D737-4850-BFB8-4857F966AD43}"/>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
                <a:extLst>
                  <a:ext uri="{FF2B5EF4-FFF2-40B4-BE49-F238E27FC236}">
                    <a16:creationId xmlns:a16="http://schemas.microsoft.com/office/drawing/2014/main" id="{5AE02355-EAF5-47B6-808E-5FBB8D555CF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
                <a:extLst>
                  <a:ext uri="{FF2B5EF4-FFF2-40B4-BE49-F238E27FC236}">
                    <a16:creationId xmlns:a16="http://schemas.microsoft.com/office/drawing/2014/main" id="{54FF0350-166C-4D91-9C32-1457E0B3C75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
                <a:extLst>
                  <a:ext uri="{FF2B5EF4-FFF2-40B4-BE49-F238E27FC236}">
                    <a16:creationId xmlns:a16="http://schemas.microsoft.com/office/drawing/2014/main" id="{CD70937F-73A1-4E4F-BCB7-72F4FAA7566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
                <a:extLst>
                  <a:ext uri="{FF2B5EF4-FFF2-40B4-BE49-F238E27FC236}">
                    <a16:creationId xmlns:a16="http://schemas.microsoft.com/office/drawing/2014/main" id="{1AFA1B34-C9CD-4D8E-A4CE-4933FBD7473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4">
                <a:extLst>
                  <a:ext uri="{FF2B5EF4-FFF2-40B4-BE49-F238E27FC236}">
                    <a16:creationId xmlns:a16="http://schemas.microsoft.com/office/drawing/2014/main" id="{F7DFDBE0-1942-4EA5-ADDC-ACC4DDB3EBD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5">
                <a:extLst>
                  <a:ext uri="{FF2B5EF4-FFF2-40B4-BE49-F238E27FC236}">
                    <a16:creationId xmlns:a16="http://schemas.microsoft.com/office/drawing/2014/main" id="{41039EE5-041E-45CF-9BC0-83475120DF9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6">
                <a:extLst>
                  <a:ext uri="{FF2B5EF4-FFF2-40B4-BE49-F238E27FC236}">
                    <a16:creationId xmlns:a16="http://schemas.microsoft.com/office/drawing/2014/main" id="{0E6BE068-7937-4960-8682-F691DE58AB2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7">
                <a:extLst>
                  <a:ext uri="{FF2B5EF4-FFF2-40B4-BE49-F238E27FC236}">
                    <a16:creationId xmlns:a16="http://schemas.microsoft.com/office/drawing/2014/main" id="{30973B98-C00F-4716-9311-55740683177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8">
                <a:extLst>
                  <a:ext uri="{FF2B5EF4-FFF2-40B4-BE49-F238E27FC236}">
                    <a16:creationId xmlns:a16="http://schemas.microsoft.com/office/drawing/2014/main" id="{A2A98144-2B9A-431C-8A67-E732F9765F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9">
                <a:extLst>
                  <a:ext uri="{FF2B5EF4-FFF2-40B4-BE49-F238E27FC236}">
                    <a16:creationId xmlns:a16="http://schemas.microsoft.com/office/drawing/2014/main" id="{E5B6ECD5-8F7B-4ED2-97F4-FD99C3E9288F}"/>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EBAEEDDF-57A6-4BDD-9305-4CF374426295}"/>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73E6E938-4CF0-48DA-B2BB-A83D092A914A}"/>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2">
                <a:extLst>
                  <a:ext uri="{FF2B5EF4-FFF2-40B4-BE49-F238E27FC236}">
                    <a16:creationId xmlns:a16="http://schemas.microsoft.com/office/drawing/2014/main" id="{2E20F32D-DAE2-41E4-A5AA-375070EADD3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9BB3D819-ED86-4FC2-8907-D1EB55F834F6}"/>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4">
                <a:extLst>
                  <a:ext uri="{FF2B5EF4-FFF2-40B4-BE49-F238E27FC236}">
                    <a16:creationId xmlns:a16="http://schemas.microsoft.com/office/drawing/2014/main" id="{6A7E8B8F-5D94-44A2-B5C0-E4DD4B3EADC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8474C3FA-61F9-4152-A6D7-579994B808EF}"/>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6">
                <a:extLst>
                  <a:ext uri="{FF2B5EF4-FFF2-40B4-BE49-F238E27FC236}">
                    <a16:creationId xmlns:a16="http://schemas.microsoft.com/office/drawing/2014/main" id="{A7D4E3AA-07EB-4EB2-AFB3-D394BCB0F9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6D13FAAB-AE43-417C-90B6-C84942F51EB0}"/>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8">
                <a:extLst>
                  <a:ext uri="{FF2B5EF4-FFF2-40B4-BE49-F238E27FC236}">
                    <a16:creationId xmlns:a16="http://schemas.microsoft.com/office/drawing/2014/main" id="{B3412E1B-042D-4056-B83F-AA723C48A74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9">
                <a:extLst>
                  <a:ext uri="{FF2B5EF4-FFF2-40B4-BE49-F238E27FC236}">
                    <a16:creationId xmlns:a16="http://schemas.microsoft.com/office/drawing/2014/main" id="{2F203987-02F6-4A39-8678-026DC3F72B71}"/>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DBD3BECA-3E37-4263-974D-C1A776F6CBC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
                <a:extLst>
                  <a:ext uri="{FF2B5EF4-FFF2-40B4-BE49-F238E27FC236}">
                    <a16:creationId xmlns:a16="http://schemas.microsoft.com/office/drawing/2014/main" id="{2187858D-7D29-4C4B-97D8-F4AC215720C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2">
                <a:extLst>
                  <a:ext uri="{FF2B5EF4-FFF2-40B4-BE49-F238E27FC236}">
                    <a16:creationId xmlns:a16="http://schemas.microsoft.com/office/drawing/2014/main" id="{5AEE7E78-F444-49D9-B087-05CFFF53B83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AF442FD-14B1-4486-81E4-57E263E5744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D110D87E-F920-4322-8070-BF3D97A7305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90EAEB88-2207-4076-A7F8-AAF60F32AEE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ECB3C1B1-AF2C-4B6F-A7C1-D42B932C800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4926D183-0CEE-45E1-8590-F3E12A460A11}"/>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A4BC2FD3-8264-41DB-85F8-03441339F15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C419E22C-00A3-41E3-A0E6-43418FD4DAE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C66E7FB6-DA85-4013-BB1E-7F3802EAD8DB}"/>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3166FBA0-D49C-45CE-B70F-AAE0E1B241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EC81D795-E69B-4E31-BA58-5851AD3F32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B87A562C-45E9-420A-8509-F1D46E7C0BE6}"/>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B71C3D96-92CC-448A-B299-2D6121780A6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88D67E78-6C2F-46F3-A513-F284A8498BA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AC3E6570-EC28-4E18-9B85-0BC47E6117E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CAE530-DE8A-422F-8057-29360F374E0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64" name="文本占位符 65">
            <a:extLst>
              <a:ext uri="{FF2B5EF4-FFF2-40B4-BE49-F238E27FC236}">
                <a16:creationId xmlns:a16="http://schemas.microsoft.com/office/drawing/2014/main" id="{BFBF867F-E39A-412D-B801-2EA744568D29}"/>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58624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14964C7-5574-415D-A002-6FE3043AE28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FAFC0506-76EE-4CB2-9699-58F41DDE766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B77DAC51-6937-4C07-B330-C5A97FD7667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371BCF94-A378-41C7-8AE0-D0EBCB8617D4}"/>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15909567-5D2E-442A-AC25-6BFE12C942C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C336A134-F537-466E-9346-042A3759F82A}"/>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B77A41A5-FFB1-48A2-A1D1-B1F82EA980E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B975970-006C-4C32-B7F2-99941C10229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F36612-B6BD-4235-BD7E-2AD76C510879}"/>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FBA664A5-8292-4140-930D-4015033064B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93B86134-78B3-4D4D-8EE0-A3155EF9C63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B3ED1D86-C435-425F-9F5A-61CBE4EF0385}"/>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EC7B8766-41F2-424A-8492-CA4E5301377C}"/>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335FCB65-5CBE-452C-AE4D-C4801518890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08030888-7CCE-4BFC-95C2-4D7C14C6312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D26B7C1A-4B20-4267-8B0A-EEF1F7806DBB}"/>
              </a:ext>
            </a:extLst>
          </p:cNvPr>
          <p:cNvSpPr>
            <a:spLocks noGrp="1"/>
          </p:cNvSpPr>
          <p:nvPr>
            <p:ph type="dt" sz="half" idx="10"/>
          </p:nvPr>
        </p:nvSpPr>
        <p:spPr/>
        <p:txBody>
          <a:bodyPr/>
          <a:lstStyle/>
          <a:p>
            <a:fld id="{DD96C455-D181-459A-8014-67AAEFFCA7C2}" type="datetimeFigureOut">
              <a:rPr lang="zh-CN" altLang="en-US" smtClean="0"/>
              <a:t>2022/6/8</a:t>
            </a:fld>
            <a:endParaRPr lang="zh-CN" altLang="en-US"/>
          </a:p>
        </p:txBody>
      </p:sp>
      <p:sp>
        <p:nvSpPr>
          <p:cNvPr id="4" name="页脚占位符 3">
            <a:extLst>
              <a:ext uri="{FF2B5EF4-FFF2-40B4-BE49-F238E27FC236}">
                <a16:creationId xmlns:a16="http://schemas.microsoft.com/office/drawing/2014/main" id="{60C02CBA-5674-45EA-A60A-ECD11CBB4C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EB718-3188-422E-946C-63D124BCAB8E}"/>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a:extLst>
              <a:ext uri="{FF2B5EF4-FFF2-40B4-BE49-F238E27FC236}">
                <a16:creationId xmlns:a16="http://schemas.microsoft.com/office/drawing/2014/main" id="{ACB4960C-295B-4296-A03C-3E8E5954F69A}"/>
              </a:ext>
            </a:extLst>
          </p:cNvPr>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E08FD9B-3C66-482E-BEDD-1CDE4F684F1F}"/>
              </a:ext>
            </a:extLst>
          </p:cNvPr>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1D78F5-CD13-47AA-B036-87B4F33163CF}"/>
              </a:ext>
            </a:extLst>
          </p:cNvPr>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E03348-A1F2-4840-86A8-C48875F1BCB9}"/>
              </a:ext>
            </a:extLst>
          </p:cNvPr>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D8E99FCF-341F-4B58-AB03-FB8D84543C30}"/>
              </a:ext>
            </a:extLst>
          </p:cNvPr>
          <p:cNvSpPr>
            <a:spLocks noGrp="1"/>
          </p:cNvSpPr>
          <p:nvPr>
            <p:ph type="pic" sz="quarter" idx="13"/>
          </p:nvPr>
        </p:nvSpPr>
        <p:spPr>
          <a:xfrm>
            <a:off x="952392" y="1412875"/>
            <a:ext cx="1867008" cy="1866245"/>
          </a:xfrm>
        </p:spPr>
        <p:txBody>
          <a:bodyPr/>
          <a:lstStyle/>
          <a:p>
            <a:endParaRPr lang="zh-CN" altLang="en-US"/>
          </a:p>
        </p:txBody>
      </p:sp>
      <p:sp>
        <p:nvSpPr>
          <p:cNvPr id="16" name="图片占位符 14">
            <a:extLst>
              <a:ext uri="{FF2B5EF4-FFF2-40B4-BE49-F238E27FC236}">
                <a16:creationId xmlns:a16="http://schemas.microsoft.com/office/drawing/2014/main" id="{DF133E62-8406-47E0-9A97-F613B64A161C}"/>
              </a:ext>
            </a:extLst>
          </p:cNvPr>
          <p:cNvSpPr>
            <a:spLocks noGrp="1"/>
          </p:cNvSpPr>
          <p:nvPr>
            <p:ph type="pic" sz="quarter" idx="14"/>
          </p:nvPr>
        </p:nvSpPr>
        <p:spPr>
          <a:xfrm>
            <a:off x="6422971" y="1412875"/>
            <a:ext cx="1867008" cy="1866245"/>
          </a:xfrm>
        </p:spPr>
        <p:txBody>
          <a:bodyPr/>
          <a:lstStyle/>
          <a:p>
            <a:endParaRPr lang="zh-CN" altLang="en-US"/>
          </a:p>
        </p:txBody>
      </p:sp>
      <p:sp>
        <p:nvSpPr>
          <p:cNvPr id="17" name="图片占位符 14">
            <a:extLst>
              <a:ext uri="{FF2B5EF4-FFF2-40B4-BE49-F238E27FC236}">
                <a16:creationId xmlns:a16="http://schemas.microsoft.com/office/drawing/2014/main" id="{F9821C6F-0109-4D0A-9372-DB42B96B4775}"/>
              </a:ext>
            </a:extLst>
          </p:cNvPr>
          <p:cNvSpPr>
            <a:spLocks noGrp="1"/>
          </p:cNvSpPr>
          <p:nvPr>
            <p:ph type="pic" sz="quarter" idx="15"/>
          </p:nvPr>
        </p:nvSpPr>
        <p:spPr>
          <a:xfrm>
            <a:off x="6422971" y="4000607"/>
            <a:ext cx="1867008" cy="1866245"/>
          </a:xfrm>
        </p:spPr>
        <p:txBody>
          <a:bodyPr/>
          <a:lstStyle/>
          <a:p>
            <a:endParaRPr lang="zh-CN" altLang="en-US"/>
          </a:p>
        </p:txBody>
      </p:sp>
      <p:sp>
        <p:nvSpPr>
          <p:cNvPr id="18" name="图片占位符 14">
            <a:extLst>
              <a:ext uri="{FF2B5EF4-FFF2-40B4-BE49-F238E27FC236}">
                <a16:creationId xmlns:a16="http://schemas.microsoft.com/office/drawing/2014/main" id="{354CB8C7-90A5-4AB5-9D22-15D281B7C916}"/>
              </a:ext>
            </a:extLst>
          </p:cNvPr>
          <p:cNvSpPr>
            <a:spLocks noGrp="1"/>
          </p:cNvSpPr>
          <p:nvPr>
            <p:ph type="pic" sz="quarter" idx="16"/>
          </p:nvPr>
        </p:nvSpPr>
        <p:spPr>
          <a:xfrm>
            <a:off x="952392" y="4000607"/>
            <a:ext cx="1867008" cy="1866245"/>
          </a:xfrm>
        </p:spPr>
        <p:txBody>
          <a:bodyPr/>
          <a:lstStyle/>
          <a:p>
            <a:endParaRPr lang="zh-CN" altLang="en-US"/>
          </a:p>
        </p:txBody>
      </p:sp>
      <p:sp>
        <p:nvSpPr>
          <p:cNvPr id="34" name="文本框 33">
            <a:extLst>
              <a:ext uri="{FF2B5EF4-FFF2-40B4-BE49-F238E27FC236}">
                <a16:creationId xmlns:a16="http://schemas.microsoft.com/office/drawing/2014/main" id="{2337286D-E20F-458C-9C81-63E8EF5446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8A0CBBCC-2322-4C3E-B4AB-041BE4574202}"/>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DF6C2FDA-51DC-4258-9E93-6554AABA5C5B}"/>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2A9245DD-9994-4EB2-B1C7-7DCC0685C2E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1731813B-F9BF-4697-BBD0-BA3C4E0C7F5B}"/>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B6463079-F50C-4524-8A0B-A3C5995D1B3E}"/>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DA182ED0-86BB-4CB0-97E8-004FACA0123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1AA28316-7B83-4A84-AEC2-B0EFC6F4B9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097CEA97-852B-49D6-A72D-2955952A977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A12EE63D-5E62-498B-A20E-5094C93DBE5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4B3ED86-C688-4629-8FF6-2E67E812E74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27540D21-C832-4240-91FA-C2754A94B026}"/>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63FADD71-6A49-41A7-99EE-83E3C1C0536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19E51D98-E96C-457C-B218-37DC1EA6425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A4A1E5A0-CC43-43AE-8054-F69EFBB049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27D8DEB-BB07-45A4-8EB1-07AD6D4A5F4F}"/>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0FF96338-D3C3-409A-9335-5CC766B8E85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3858FECB-ED4E-437D-A31A-242D3C8DB9F3}"/>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6EB73065-06D2-4FBA-92F2-4B7FA99E8AC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FA9D5D5-8638-4D4E-BAAF-476575E291D9}"/>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B79173C-2DA3-423C-AB56-7C76D532C6B1}"/>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99873C3-263D-4E2A-A8BD-4C707C5617B5}"/>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B14CC27-F487-40D8-823A-CB6634BAFB76}"/>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DF86F09-F667-4655-9B04-BF42BE7BE94D}"/>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A7ED740E-D8F6-4A90-9BAF-2056C8464E1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FFE0A99-1D75-4662-A89B-964A0E5FE761}"/>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7AFEE6FE-F487-407A-B508-68C0A2A64190}"/>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0ED0844C-FB2C-48D9-9455-8D600F543D44}"/>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2E672CE2-3B24-412D-A85E-53B9062F119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93F16075-5903-4DB7-8562-F61688DBE77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3A91FB7-416A-4C7A-90F3-D46F69F8F339}"/>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588A1FCC-1B87-46CF-9754-43B3622B6DE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1EE62A9-35AC-4816-9A71-2DDCC7F2EE0E}"/>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72022419-5567-4B8B-98BE-AA0A857BC357}"/>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121E887C-3A0E-4470-A7A3-889E88D444DD}"/>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01EDFBB4-1BE9-4D63-AF0B-FDEDB6413D9A}"/>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726EB6C7-5A3B-42D7-AE4C-094B8AC4DAF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46C4C01A-61DC-4B59-B1AB-BBA64DF5A550}"/>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9FA371B3-AD8F-4A2A-8E4B-8F6B4C586DAF}"/>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3ADEE3F1-646A-4C94-86AC-D98E82E9185C}"/>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26315F5-B77F-4512-B124-0509E1FD4A7A}"/>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C38FFF2B-93B7-4835-B730-A562BE954F5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7D0B6862-F7E0-4E8C-B5B7-1932DB28471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637CF132-B016-4737-A832-492C031C52C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0CC830D-381B-4D25-BC48-5712BC72E7A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F6CF79A3-92B2-45EB-9B18-4F5F791EE52C}"/>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417138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2022/6/8</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extLst>
      <p:ext uri="{BB962C8B-B14F-4D97-AF65-F5344CB8AC3E}">
        <p14:creationId xmlns:p14="http://schemas.microsoft.com/office/powerpoint/2010/main" val="4271888847"/>
      </p:ext>
    </p:extLst>
  </p:cSld>
  <p:clrMap bg1="lt1" tx1="dk1" bg2="lt2" tx2="dk2" accent1="accent1" accent2="accent2" accent3="accent3" accent4="accent4" accent5="accent5" accent6="accent6" hlink="hlink" folHlink="folHlink"/>
  <p:sldLayoutIdLst>
    <p:sldLayoutId id="2147483664" r:id="rId1"/>
    <p:sldLayoutId id="2147483674" r:id="rId2"/>
    <p:sldLayoutId id="2147483665" r:id="rId3"/>
    <p:sldLayoutId id="2147483660" r:id="rId4"/>
    <p:sldLayoutId id="2147483655" r:id="rId5"/>
    <p:sldLayoutId id="2147483666" r:id="rId6"/>
    <p:sldLayoutId id="2147483671" r:id="rId7"/>
    <p:sldLayoutId id="2147483672" r:id="rId8"/>
    <p:sldLayoutId id="2147483673" r:id="rId9"/>
    <p:sldLayoutId id="2147483667" r:id="rId10"/>
    <p:sldLayoutId id="2147483668" r:id="rId11"/>
    <p:sldLayoutId id="2147483669" r:id="rId12"/>
    <p:sldLayoutId id="2147483670" r:id="rId13"/>
    <p:sldLayoutId id="2147483662" r:id="rId14"/>
    <p:sldLayoutId id="2147483663" r:id="rId15"/>
    <p:sldLayoutId id="214748367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0586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589963"/>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notesSlide" Target="../notesSlides/notesSlide4.xml"/><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slideLayout" Target="../slideLayouts/slideLayout2.xml"/><Relationship Id="rId16" Type="http://schemas.openxmlformats.org/officeDocument/2006/relationships/image" Target="../media/image56.png"/><Relationship Id="rId1" Type="http://schemas.openxmlformats.org/officeDocument/2006/relationships/tags" Target="../tags/tag2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hyperlink" Target="https://www.cnblogs.com/xym4869/p/8513801.html" TargetMode="External"/><Relationship Id="rId2" Type="http://schemas.openxmlformats.org/officeDocument/2006/relationships/hyperlink" Target="https://github.com/tianyicui/pack" TargetMode="External"/><Relationship Id="rId1" Type="http://schemas.openxmlformats.org/officeDocument/2006/relationships/slideLayout" Target="../slideLayouts/slideLayout2.xml"/><Relationship Id="rId4" Type="http://schemas.openxmlformats.org/officeDocument/2006/relationships/hyperlink" Target="https://zh.wikipedia.org/wiki/%E8%83%8C%E5%8C%85%E9%97%AE%E9%A2%9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2" name="组合 111">
            <a:extLst>
              <a:ext uri="{FF2B5EF4-FFF2-40B4-BE49-F238E27FC236}">
                <a16:creationId xmlns:a16="http://schemas.microsoft.com/office/drawing/2014/main" id="{69B0534A-12E3-463B-8EA3-DEFB3A6D297C}"/>
              </a:ext>
            </a:extLst>
          </p:cNvPr>
          <p:cNvGrpSpPr/>
          <p:nvPr/>
        </p:nvGrpSpPr>
        <p:grpSpPr>
          <a:xfrm>
            <a:off x="4601722" y="2262813"/>
            <a:ext cx="3022088" cy="825646"/>
            <a:chOff x="5402262" y="5211762"/>
            <a:chExt cx="3059113" cy="835761"/>
          </a:xfrm>
          <a:solidFill>
            <a:schemeClr val="bg1"/>
          </a:solidFill>
        </p:grpSpPr>
        <p:sp>
          <p:nvSpPr>
            <p:cNvPr id="113" name="Freeform 32">
              <a:extLst>
                <a:ext uri="{FF2B5EF4-FFF2-40B4-BE49-F238E27FC236}">
                  <a16:creationId xmlns:a16="http://schemas.microsoft.com/office/drawing/2014/main" id="{A9A69D16-251C-4F8D-A04F-3A1D925173AC}"/>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33">
              <a:extLst>
                <a:ext uri="{FF2B5EF4-FFF2-40B4-BE49-F238E27FC236}">
                  <a16:creationId xmlns:a16="http://schemas.microsoft.com/office/drawing/2014/main" id="{CA79F5A3-193E-4564-892F-868617D5CB49}"/>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15" name="组合 114">
              <a:extLst>
                <a:ext uri="{FF2B5EF4-FFF2-40B4-BE49-F238E27FC236}">
                  <a16:creationId xmlns:a16="http://schemas.microsoft.com/office/drawing/2014/main" id="{3C0611B7-1229-42BC-8D22-C2C90F67ED90}"/>
                </a:ext>
              </a:extLst>
            </p:cNvPr>
            <p:cNvGrpSpPr/>
            <p:nvPr/>
          </p:nvGrpSpPr>
          <p:grpSpPr>
            <a:xfrm>
              <a:off x="7683654" y="5211762"/>
              <a:ext cx="777721" cy="795133"/>
              <a:chOff x="8128154" y="5211762"/>
              <a:chExt cx="777721" cy="795133"/>
            </a:xfrm>
            <a:grpFill/>
          </p:grpSpPr>
          <p:sp>
            <p:nvSpPr>
              <p:cNvPr id="119" name="Freeform 34">
                <a:extLst>
                  <a:ext uri="{FF2B5EF4-FFF2-40B4-BE49-F238E27FC236}">
                    <a16:creationId xmlns:a16="http://schemas.microsoft.com/office/drawing/2014/main" id="{3A18D5FC-6599-4C8A-A773-EB6BDB766F2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36">
                <a:extLst>
                  <a:ext uri="{FF2B5EF4-FFF2-40B4-BE49-F238E27FC236}">
                    <a16:creationId xmlns:a16="http://schemas.microsoft.com/office/drawing/2014/main" id="{23221C3A-53A5-4D9C-B057-AA45E5226DF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6" name="组合 115">
              <a:extLst>
                <a:ext uri="{FF2B5EF4-FFF2-40B4-BE49-F238E27FC236}">
                  <a16:creationId xmlns:a16="http://schemas.microsoft.com/office/drawing/2014/main" id="{FEA07D1C-D375-4F55-AB53-36D14C973F84}"/>
                </a:ext>
              </a:extLst>
            </p:cNvPr>
            <p:cNvGrpSpPr/>
            <p:nvPr/>
          </p:nvGrpSpPr>
          <p:grpSpPr>
            <a:xfrm>
              <a:off x="7088496" y="5329775"/>
              <a:ext cx="487527" cy="574585"/>
              <a:chOff x="7333022" y="5329775"/>
              <a:chExt cx="487527" cy="574585"/>
            </a:xfrm>
            <a:grpFill/>
          </p:grpSpPr>
          <p:sp>
            <p:nvSpPr>
              <p:cNvPr id="117" name="Freeform 35">
                <a:extLst>
                  <a:ext uri="{FF2B5EF4-FFF2-40B4-BE49-F238E27FC236}">
                    <a16:creationId xmlns:a16="http://schemas.microsoft.com/office/drawing/2014/main" id="{A9A466D3-4E69-4935-A6D4-7E1F07208B7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37">
                <a:extLst>
                  <a:ext uri="{FF2B5EF4-FFF2-40B4-BE49-F238E27FC236}">
                    <a16:creationId xmlns:a16="http://schemas.microsoft.com/office/drawing/2014/main" id="{D4188C29-0487-4F67-BAFD-9DF394339617}"/>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1" name="组合 120">
            <a:extLst>
              <a:ext uri="{FF2B5EF4-FFF2-40B4-BE49-F238E27FC236}">
                <a16:creationId xmlns:a16="http://schemas.microsoft.com/office/drawing/2014/main" id="{9C2C456A-09DA-4BB6-A5EA-FD29310198E4}"/>
              </a:ext>
            </a:extLst>
          </p:cNvPr>
          <p:cNvGrpSpPr/>
          <p:nvPr/>
        </p:nvGrpSpPr>
        <p:grpSpPr>
          <a:xfrm>
            <a:off x="5470801" y="848016"/>
            <a:ext cx="1261074" cy="1246628"/>
            <a:chOff x="4065588" y="1646238"/>
            <a:chExt cx="969963" cy="958850"/>
          </a:xfrm>
          <a:solidFill>
            <a:schemeClr val="bg1"/>
          </a:solidFill>
        </p:grpSpPr>
        <p:sp>
          <p:nvSpPr>
            <p:cNvPr id="122" name="Freeform 5">
              <a:extLst>
                <a:ext uri="{FF2B5EF4-FFF2-40B4-BE49-F238E27FC236}">
                  <a16:creationId xmlns:a16="http://schemas.microsoft.com/office/drawing/2014/main" id="{FACD871E-5E59-49F9-B624-35AE35EB027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6">
              <a:extLst>
                <a:ext uri="{FF2B5EF4-FFF2-40B4-BE49-F238E27FC236}">
                  <a16:creationId xmlns:a16="http://schemas.microsoft.com/office/drawing/2014/main" id="{B1A34529-6730-4408-B1AB-3699768F976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7">
              <a:extLst>
                <a:ext uri="{FF2B5EF4-FFF2-40B4-BE49-F238E27FC236}">
                  <a16:creationId xmlns:a16="http://schemas.microsoft.com/office/drawing/2014/main" id="{3970E8C0-B547-49B0-B7B8-145B4094DE4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8">
              <a:extLst>
                <a:ext uri="{FF2B5EF4-FFF2-40B4-BE49-F238E27FC236}">
                  <a16:creationId xmlns:a16="http://schemas.microsoft.com/office/drawing/2014/main" id="{1EE38B92-5F64-42E0-B2B6-203017C8CB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 name="Freeform 9">
              <a:extLst>
                <a:ext uri="{FF2B5EF4-FFF2-40B4-BE49-F238E27FC236}">
                  <a16:creationId xmlns:a16="http://schemas.microsoft.com/office/drawing/2014/main" id="{16805E50-203E-4854-B22F-199D89EF287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10">
              <a:extLst>
                <a:ext uri="{FF2B5EF4-FFF2-40B4-BE49-F238E27FC236}">
                  <a16:creationId xmlns:a16="http://schemas.microsoft.com/office/drawing/2014/main" id="{290A8E02-BAD4-4405-A269-6E4F2E96DD0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Freeform 11">
              <a:extLst>
                <a:ext uri="{FF2B5EF4-FFF2-40B4-BE49-F238E27FC236}">
                  <a16:creationId xmlns:a16="http://schemas.microsoft.com/office/drawing/2014/main" id="{680B639A-A73A-4B74-8291-820CAD7AB060}"/>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Freeform 12">
              <a:extLst>
                <a:ext uri="{FF2B5EF4-FFF2-40B4-BE49-F238E27FC236}">
                  <a16:creationId xmlns:a16="http://schemas.microsoft.com/office/drawing/2014/main" id="{A9813435-A4E8-4CE7-A6E4-2DCE6EE2507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0" name="Freeform 13">
              <a:extLst>
                <a:ext uri="{FF2B5EF4-FFF2-40B4-BE49-F238E27FC236}">
                  <a16:creationId xmlns:a16="http://schemas.microsoft.com/office/drawing/2014/main" id="{1B4C412D-A5D2-4275-9FA1-13E10FBC677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14">
              <a:extLst>
                <a:ext uri="{FF2B5EF4-FFF2-40B4-BE49-F238E27FC236}">
                  <a16:creationId xmlns:a16="http://schemas.microsoft.com/office/drawing/2014/main" id="{410E041F-D3C9-4B08-A535-7AFD70150B8A}"/>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2" name="Freeform 15">
              <a:extLst>
                <a:ext uri="{FF2B5EF4-FFF2-40B4-BE49-F238E27FC236}">
                  <a16:creationId xmlns:a16="http://schemas.microsoft.com/office/drawing/2014/main" id="{0F7E388E-23D7-4689-B575-A3A23C16057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Freeform 16">
              <a:extLst>
                <a:ext uri="{FF2B5EF4-FFF2-40B4-BE49-F238E27FC236}">
                  <a16:creationId xmlns:a16="http://schemas.microsoft.com/office/drawing/2014/main" id="{058ECCBA-71F3-446A-9D41-2AF5322FCB9F}"/>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Freeform 17">
              <a:extLst>
                <a:ext uri="{FF2B5EF4-FFF2-40B4-BE49-F238E27FC236}">
                  <a16:creationId xmlns:a16="http://schemas.microsoft.com/office/drawing/2014/main" id="{30CB7117-3F62-485B-AC02-555CEDCE057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 name="Freeform 18">
              <a:extLst>
                <a:ext uri="{FF2B5EF4-FFF2-40B4-BE49-F238E27FC236}">
                  <a16:creationId xmlns:a16="http://schemas.microsoft.com/office/drawing/2014/main" id="{DFF8B5D3-B107-4F5C-88C3-91C947C4C58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 name="Freeform 19">
              <a:extLst>
                <a:ext uri="{FF2B5EF4-FFF2-40B4-BE49-F238E27FC236}">
                  <a16:creationId xmlns:a16="http://schemas.microsoft.com/office/drawing/2014/main" id="{0FD52AC2-91C2-45E1-AB39-EA5412AEFFC1}"/>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Freeform 20">
              <a:extLst>
                <a:ext uri="{FF2B5EF4-FFF2-40B4-BE49-F238E27FC236}">
                  <a16:creationId xmlns:a16="http://schemas.microsoft.com/office/drawing/2014/main" id="{7169669B-8C1F-4949-8442-A9F7B219EEBD}"/>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 name="Freeform 21">
              <a:extLst>
                <a:ext uri="{FF2B5EF4-FFF2-40B4-BE49-F238E27FC236}">
                  <a16:creationId xmlns:a16="http://schemas.microsoft.com/office/drawing/2014/main" id="{126B000D-936F-4052-9E8C-DBD88506123D}"/>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9" name="Freeform 22">
              <a:extLst>
                <a:ext uri="{FF2B5EF4-FFF2-40B4-BE49-F238E27FC236}">
                  <a16:creationId xmlns:a16="http://schemas.microsoft.com/office/drawing/2014/main" id="{01A1D06B-008E-4FD6-B762-EB4957B8C09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0" name="Freeform 23">
              <a:extLst>
                <a:ext uri="{FF2B5EF4-FFF2-40B4-BE49-F238E27FC236}">
                  <a16:creationId xmlns:a16="http://schemas.microsoft.com/office/drawing/2014/main" id="{2B5CD12E-CE01-4FF8-9C39-FC424BAB2C33}"/>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1" name="Freeform 24">
              <a:extLst>
                <a:ext uri="{FF2B5EF4-FFF2-40B4-BE49-F238E27FC236}">
                  <a16:creationId xmlns:a16="http://schemas.microsoft.com/office/drawing/2014/main" id="{637E4A11-CDA2-494F-9341-A7B95EC27801}"/>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2" name="Freeform 25">
              <a:extLst>
                <a:ext uri="{FF2B5EF4-FFF2-40B4-BE49-F238E27FC236}">
                  <a16:creationId xmlns:a16="http://schemas.microsoft.com/office/drawing/2014/main" id="{628EA20E-B82C-4980-9917-248D8FC511E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3" name="Freeform 26">
              <a:extLst>
                <a:ext uri="{FF2B5EF4-FFF2-40B4-BE49-F238E27FC236}">
                  <a16:creationId xmlns:a16="http://schemas.microsoft.com/office/drawing/2014/main" id="{A8DEE6D6-42F1-43AA-B873-F5C60E1AFCA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4" name="Freeform 27">
              <a:extLst>
                <a:ext uri="{FF2B5EF4-FFF2-40B4-BE49-F238E27FC236}">
                  <a16:creationId xmlns:a16="http://schemas.microsoft.com/office/drawing/2014/main" id="{771C686E-07BC-4551-9E1A-7C086341C58E}"/>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5" name="Freeform 28">
              <a:extLst>
                <a:ext uri="{FF2B5EF4-FFF2-40B4-BE49-F238E27FC236}">
                  <a16:creationId xmlns:a16="http://schemas.microsoft.com/office/drawing/2014/main" id="{35A41A92-5686-4D88-A0A2-CF67F8B2B52C}"/>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6" name="Freeform 29">
              <a:extLst>
                <a:ext uri="{FF2B5EF4-FFF2-40B4-BE49-F238E27FC236}">
                  <a16:creationId xmlns:a16="http://schemas.microsoft.com/office/drawing/2014/main" id="{3284D659-F426-4E84-B2CE-71332C22BF1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7" name="Freeform 30">
              <a:extLst>
                <a:ext uri="{FF2B5EF4-FFF2-40B4-BE49-F238E27FC236}">
                  <a16:creationId xmlns:a16="http://schemas.microsoft.com/office/drawing/2014/main" id="{2D9996A0-EB79-4D71-A262-4CC24B676C3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8" name="Freeform 31">
              <a:extLst>
                <a:ext uri="{FF2B5EF4-FFF2-40B4-BE49-F238E27FC236}">
                  <a16:creationId xmlns:a16="http://schemas.microsoft.com/office/drawing/2014/main" id="{6AC0AD3A-6639-4FD7-A637-FDB4EF57309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9" name="Freeform 38">
              <a:extLst>
                <a:ext uri="{FF2B5EF4-FFF2-40B4-BE49-F238E27FC236}">
                  <a16:creationId xmlns:a16="http://schemas.microsoft.com/office/drawing/2014/main" id="{1B54BC4E-7388-4728-A01B-60E568041FF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58" name="文本框 57">
            <a:extLst>
              <a:ext uri="{FF2B5EF4-FFF2-40B4-BE49-F238E27FC236}">
                <a16:creationId xmlns:a16="http://schemas.microsoft.com/office/drawing/2014/main" id="{E23E793C-DA5E-46A6-853D-5298DF3E2A1D}"/>
              </a:ext>
            </a:extLst>
          </p:cNvPr>
          <p:cNvSpPr txBox="1"/>
          <p:nvPr/>
        </p:nvSpPr>
        <p:spPr>
          <a:xfrm>
            <a:off x="3959539" y="4307669"/>
            <a:ext cx="4246445" cy="830997"/>
          </a:xfrm>
          <a:prstGeom prst="rect">
            <a:avLst/>
          </a:prstGeom>
          <a:noFill/>
        </p:spPr>
        <p:txBody>
          <a:bodyPr wrap="square" rtlCol="0">
            <a:spAutoFit/>
          </a:bodyPr>
          <a:lstStyle/>
          <a:p>
            <a:pPr algn="dist"/>
            <a:r>
              <a:rPr lang="en-US" altLang="zh-CN" sz="4800" spc="100" dirty="0">
                <a:solidFill>
                  <a:schemeClr val="accent1"/>
                </a:solidFill>
                <a:latin typeface="微软雅黑" panose="020B0503020204020204" pitchFamily="34" charset="-122"/>
                <a:ea typeface="微软雅黑" panose="020B0503020204020204" pitchFamily="34" charset="-122"/>
              </a:rPr>
              <a:t>0-1</a:t>
            </a:r>
            <a:r>
              <a:rPr lang="zh-CN" altLang="en-US" sz="4800" spc="100" dirty="0">
                <a:solidFill>
                  <a:schemeClr val="accent1"/>
                </a:solidFill>
                <a:latin typeface="微软雅黑" panose="020B0503020204020204" pitchFamily="34" charset="-122"/>
                <a:ea typeface="微软雅黑" panose="020B0503020204020204" pitchFamily="34" charset="-122"/>
              </a:rPr>
              <a:t>背包问题</a:t>
            </a:r>
          </a:p>
        </p:txBody>
      </p:sp>
      <p:sp>
        <p:nvSpPr>
          <p:cNvPr id="59" name="副标题 16">
            <a:extLst>
              <a:ext uri="{FF2B5EF4-FFF2-40B4-BE49-F238E27FC236}">
                <a16:creationId xmlns:a16="http://schemas.microsoft.com/office/drawing/2014/main" id="{B3C1A376-DE95-4B1F-A1F9-F088043CCF26}"/>
              </a:ext>
            </a:extLst>
          </p:cNvPr>
          <p:cNvSpPr txBox="1">
            <a:spLocks/>
          </p:cNvSpPr>
          <p:nvPr/>
        </p:nvSpPr>
        <p:spPr>
          <a:xfrm>
            <a:off x="2723536" y="5153443"/>
            <a:ext cx="6807201" cy="23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solidFill>
                  <a:schemeClr val="accent5">
                    <a:lumMod val="50000"/>
                  </a:schemeClr>
                </a:solidFill>
                <a:latin typeface="微软雅黑" panose="020B0503020204020204" pitchFamily="34" charset="-122"/>
                <a:ea typeface="微软雅黑" panose="020B0503020204020204" pitchFamily="34" charset="-122"/>
              </a:rPr>
              <a:t>0-1 </a:t>
            </a:r>
            <a:r>
              <a:rPr lang="en-US" altLang="zh-CN" sz="2400" b="0" i="0" dirty="0">
                <a:solidFill>
                  <a:schemeClr val="accent5">
                    <a:lumMod val="50000"/>
                  </a:schemeClr>
                </a:solidFill>
                <a:effectLst/>
                <a:latin typeface="微软雅黑" panose="020B0503020204020204" pitchFamily="34" charset="-122"/>
                <a:ea typeface="微软雅黑" panose="020B0503020204020204" pitchFamily="34" charset="-122"/>
              </a:rPr>
              <a:t>Knapsack problem</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p:grpSp>
        <p:nvGrpSpPr>
          <p:cNvPr id="60" name="组合 59">
            <a:extLst>
              <a:ext uri="{FF2B5EF4-FFF2-40B4-BE49-F238E27FC236}">
                <a16:creationId xmlns:a16="http://schemas.microsoft.com/office/drawing/2014/main" id="{C73D11EF-76F5-4DE5-BEC8-B6FEFFDE5C2D}"/>
              </a:ext>
            </a:extLst>
          </p:cNvPr>
          <p:cNvGrpSpPr/>
          <p:nvPr/>
        </p:nvGrpSpPr>
        <p:grpSpPr>
          <a:xfrm>
            <a:off x="5040444" y="5669579"/>
            <a:ext cx="2119719" cy="340405"/>
            <a:chOff x="4381430" y="2859397"/>
            <a:chExt cx="1765370" cy="340405"/>
          </a:xfrm>
        </p:grpSpPr>
        <p:sp>
          <p:nvSpPr>
            <p:cNvPr id="61" name="矩形: 圆角 60">
              <a:extLst>
                <a:ext uri="{FF2B5EF4-FFF2-40B4-BE49-F238E27FC236}">
                  <a16:creationId xmlns:a16="http://schemas.microsoft.com/office/drawing/2014/main" id="{F993F5C7-E037-4417-B509-0D15118009BA}"/>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副标题 16">
              <a:extLst>
                <a:ext uri="{FF2B5EF4-FFF2-40B4-BE49-F238E27FC236}">
                  <a16:creationId xmlns:a16="http://schemas.microsoft.com/office/drawing/2014/main" id="{1EE5ED16-E597-4763-8021-9CD3FC999130}"/>
                </a:ext>
              </a:extLst>
            </p:cNvPr>
            <p:cNvSpPr txBox="1">
              <a:spLocks/>
            </p:cNvSpPr>
            <p:nvPr/>
          </p:nvSpPr>
          <p:spPr>
            <a:xfrm>
              <a:off x="4655343" y="2879718"/>
              <a:ext cx="1217550" cy="304250"/>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dirty="0">
                  <a:solidFill>
                    <a:schemeClr val="bg1"/>
                  </a:solidFill>
                  <a:latin typeface="微软雅黑" panose="020B0503020204020204" pitchFamily="34" charset="-122"/>
                  <a:ea typeface="微软雅黑" panose="020B0503020204020204" pitchFamily="34" charset="-122"/>
                </a:rPr>
                <a:t>2022</a:t>
              </a:r>
              <a:r>
                <a:rPr lang="zh-CN" altLang="en-US" dirty="0">
                  <a:solidFill>
                    <a:schemeClr val="bg1"/>
                  </a:solidFill>
                  <a:latin typeface="微软雅黑" panose="020B0503020204020204" pitchFamily="34" charset="-122"/>
                  <a:ea typeface="微软雅黑" panose="020B0503020204020204" pitchFamily="34" charset="-122"/>
                </a:rPr>
                <a:t>智科三班</a:t>
              </a:r>
              <a:endParaRPr lang="en-US"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a:extLst>
              <a:ext uri="{FF2B5EF4-FFF2-40B4-BE49-F238E27FC236}">
                <a16:creationId xmlns:a16="http://schemas.microsoft.com/office/drawing/2014/main" id="{390A8060-E498-476C-8DD1-5B279C7E2515}"/>
              </a:ext>
            </a:extLst>
          </p:cNvPr>
          <p:cNvGrpSpPr/>
          <p:nvPr/>
        </p:nvGrpSpPr>
        <p:grpSpPr>
          <a:xfrm>
            <a:off x="4014639" y="6185765"/>
            <a:ext cx="4076382" cy="340405"/>
            <a:chOff x="4381430" y="2859397"/>
            <a:chExt cx="1765370" cy="340405"/>
          </a:xfrm>
        </p:grpSpPr>
        <p:sp>
          <p:nvSpPr>
            <p:cNvPr id="64" name="矩形: 圆角 63">
              <a:extLst>
                <a:ext uri="{FF2B5EF4-FFF2-40B4-BE49-F238E27FC236}">
                  <a16:creationId xmlns:a16="http://schemas.microsoft.com/office/drawing/2014/main" id="{096185FB-E3E2-4A0D-B6A6-BD6D8F3CBE4E}"/>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副标题 16">
              <a:extLst>
                <a:ext uri="{FF2B5EF4-FFF2-40B4-BE49-F238E27FC236}">
                  <a16:creationId xmlns:a16="http://schemas.microsoft.com/office/drawing/2014/main" id="{811C58D0-8DAA-45A2-B7BD-A300E1965FF4}"/>
                </a:ext>
              </a:extLst>
            </p:cNvPr>
            <p:cNvSpPr txBox="1">
              <a:spLocks/>
            </p:cNvSpPr>
            <p:nvPr/>
          </p:nvSpPr>
          <p:spPr>
            <a:xfrm>
              <a:off x="4514368" y="2859398"/>
              <a:ext cx="1499508" cy="304250"/>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微软雅黑" panose="020B0503020204020204" pitchFamily="34" charset="-122"/>
                  <a:ea typeface="微软雅黑" panose="020B0503020204020204" pitchFamily="34" charset="-122"/>
                </a:rPr>
                <a:t>严中圣、谢华建、何浪舟、谈巾格</a:t>
              </a:r>
              <a:endParaRPr lang="en-US" dirty="0">
                <a:solidFill>
                  <a:schemeClr val="bg1"/>
                </a:solidFill>
                <a:latin typeface="微软雅黑" panose="020B0503020204020204" pitchFamily="34" charset="-122"/>
                <a:ea typeface="微软雅黑" panose="020B0503020204020204" pitchFamily="34" charset="-122"/>
              </a:endParaRPr>
            </a:p>
          </p:txBody>
        </p:sp>
      </p:grpSp>
      <p:sp>
        <p:nvSpPr>
          <p:cNvPr id="52" name="文本框 51">
            <a:extLst>
              <a:ext uri="{FF2B5EF4-FFF2-40B4-BE49-F238E27FC236}">
                <a16:creationId xmlns:a16="http://schemas.microsoft.com/office/drawing/2014/main" id="{B8D62E61-C44D-7DB9-1E82-CDBC97BDE5FA}"/>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3483628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动态规划</a:t>
            </a:r>
          </a:p>
        </p:txBody>
      </p:sp>
      <mc:AlternateContent xmlns:mc="http://schemas.openxmlformats.org/markup-compatibility/2006" xmlns:a14="http://schemas.microsoft.com/office/drawing/2010/main">
        <mc:Choice Requires="a14">
          <p:sp>
            <p:nvSpPr>
              <p:cNvPr id="9" name="TextBox 2">
                <a:extLst>
                  <a:ext uri="{FF2B5EF4-FFF2-40B4-BE49-F238E27FC236}">
                    <a16:creationId xmlns:a16="http://schemas.microsoft.com/office/drawing/2014/main" id="{421A6EA0-6622-55D5-197C-1F996313392B}"/>
                  </a:ext>
                </a:extLst>
              </p:cNvPr>
              <p:cNvSpPr txBox="1"/>
              <p:nvPr/>
            </p:nvSpPr>
            <p:spPr>
              <a:xfrm>
                <a:off x="512920" y="1221819"/>
                <a:ext cx="10797702" cy="415498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latin typeface="微软雅黑" panose="020B0503020204020204" pitchFamily="34" charset="-122"/>
                    <a:ea typeface="微软雅黑" panose="020B0503020204020204" pitchFamily="34" charset="-122"/>
                  </a:rPr>
                  <a:t>基本思想</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分情况讨论</a:t>
                </a:r>
                <a:endParaRPr lang="en-HK" altLang="zh-CN" sz="2400" dirty="0">
                  <a:solidFill>
                    <a:srgbClr val="FF0000"/>
                  </a:solidFill>
                  <a:latin typeface="微软雅黑" panose="020B0503020204020204" pitchFamily="34" charset="-122"/>
                  <a:ea typeface="微软雅黑" panose="020B0503020204020204" pitchFamily="34" charset="-122"/>
                </a:endParaRPr>
              </a:p>
              <a:p>
                <a:pPr algn="just"/>
                <a:endParaRPr lang="en-HK" altLang="zh-CN" sz="2400" dirty="0">
                  <a:latin typeface="微软雅黑" panose="020B0503020204020204" pitchFamily="34" charset="-122"/>
                  <a:ea typeface="微软雅黑" panose="020B0503020204020204" pitchFamily="34" charset="-122"/>
                </a:endParaRPr>
              </a:p>
              <a:p>
                <a:pPr marL="457200" indent="-457200" algn="just">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rPr>
                  <a:t>背包容量不足以装入物品</a:t>
                </a:r>
                <a14:m>
                  <m:oMath xmlns:m="http://schemas.openxmlformats.org/officeDocument/2006/math">
                    <m:r>
                      <a:rPr lang="en-US" altLang="zh-CN" sz="2400" i="1" dirty="0">
                        <a:solidFill>
                          <a:srgbClr val="FF0000"/>
                        </a:solidFill>
                        <a:latin typeface="Cambria Math" panose="02040503050406030204" pitchFamily="18" charset="0"/>
                      </a:rPr>
                      <m:t>𝑖</m:t>
                    </m:r>
                  </m:oMath>
                </a14:m>
                <a:r>
                  <a:rPr lang="zh-CN" altLang="en-US" sz="2400" dirty="0">
                    <a:latin typeface="微软雅黑" panose="020B0503020204020204" pitchFamily="34" charset="-122"/>
                    <a:ea typeface="微软雅黑" panose="020B0503020204020204" pitchFamily="34" charset="-122"/>
                  </a:rPr>
                  <a:t>，则装入前</a:t>
                </a:r>
                <a14:m>
                  <m:oMath xmlns:m="http://schemas.openxmlformats.org/officeDocument/2006/math">
                    <m:r>
                      <a:rPr lang="en-US" altLang="zh-CN" sz="2400" i="1" dirty="0">
                        <a:latin typeface="Cambria Math" panose="02040503050406030204" pitchFamily="18" charset="0"/>
                      </a:rPr>
                      <m:t>𝑖</m:t>
                    </m:r>
                  </m:oMath>
                </a14:m>
                <a:r>
                  <a:rPr lang="zh-CN" altLang="en-US" sz="2400" dirty="0">
                    <a:latin typeface="微软雅黑" panose="020B0503020204020204" pitchFamily="34" charset="-122"/>
                    <a:ea typeface="微软雅黑" panose="020B0503020204020204" pitchFamily="34" charset="-122"/>
                  </a:rPr>
                  <a:t>个物品得到的最大价值和装入前</a:t>
                </a:r>
                <a14:m>
                  <m:oMath xmlns:m="http://schemas.openxmlformats.org/officeDocument/2006/math">
                    <m:r>
                      <a:rPr lang="en-US" altLang="zh-CN" sz="2400" i="1" dirty="0" smtClean="0">
                        <a:latin typeface="Cambria Math" panose="02040503050406030204" pitchFamily="18" charset="0"/>
                      </a:rPr>
                      <m:t>𝑖</m:t>
                    </m:r>
                    <m:r>
                      <a:rPr lang="en-US" altLang="zh-CN" sz="2400" i="1" dirty="0" smtClean="0">
                        <a:latin typeface="Cambria Math" panose="02040503050406030204" pitchFamily="18" charset="0"/>
                        <a:ea typeface="微软雅黑" panose="020B0503020204020204" pitchFamily="34" charset="-122"/>
                        <a:cs typeface="Times New Roman" panose="02020603050405020304" pitchFamily="18" charset="0"/>
                      </a:rPr>
                      <m:t>−1</m:t>
                    </m:r>
                    <m:r>
                      <a:rPr lang="zh-CN" altLang="en-US" sz="2400" i="1" dirty="0"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400" dirty="0">
                    <a:latin typeface="微软雅黑" panose="020B0503020204020204" pitchFamily="34" charset="-122"/>
                    <a:ea typeface="微软雅黑" panose="020B0503020204020204" pitchFamily="34" charset="-122"/>
                  </a:rPr>
                  <a:t>个物品得到的最大价值相同</a:t>
                </a:r>
                <a:endParaRPr lang="en-HK" altLang="zh-CN" sz="2400" dirty="0">
                  <a:latin typeface="微软雅黑" panose="020B0503020204020204" pitchFamily="34" charset="-122"/>
                  <a:ea typeface="微软雅黑" panose="020B0503020204020204" pitchFamily="34" charset="-122"/>
                </a:endParaRPr>
              </a:p>
              <a:p>
                <a:pPr marL="457200" indent="-457200" algn="just">
                  <a:buFont typeface="Wingdings" panose="05000000000000000000" pitchFamily="2" charset="2"/>
                  <a:buChar char="l"/>
                </a:pPr>
                <a:endParaRPr lang="en-HK" altLang="zh-CN" sz="2400" dirty="0">
                  <a:latin typeface="微软雅黑" panose="020B0503020204020204" pitchFamily="34" charset="-122"/>
                  <a:ea typeface="微软雅黑" panose="020B0503020204020204" pitchFamily="34" charset="-122"/>
                </a:endParaRPr>
              </a:p>
              <a:p>
                <a:pPr marL="457200" indent="-457200" algn="just">
                  <a:buFont typeface="Wingdings" panose="05000000000000000000" pitchFamily="2" charset="2"/>
                  <a:buChar char="l"/>
                </a:pPr>
                <a:r>
                  <a:rPr lang="zh-CN" altLang="en-US" sz="2400" dirty="0">
                    <a:solidFill>
                      <a:srgbClr val="FF0000"/>
                    </a:solidFill>
                    <a:latin typeface="微软雅黑" panose="020B0503020204020204" pitchFamily="34" charset="-122"/>
                    <a:ea typeface="微软雅黑" panose="020B0503020204020204" pitchFamily="34" charset="-122"/>
                  </a:rPr>
                  <a:t>背包容量可以装入物品</a:t>
                </a:r>
                <a14:m>
                  <m:oMath xmlns:m="http://schemas.openxmlformats.org/officeDocument/2006/math">
                    <m:r>
                      <a:rPr lang="en-US" altLang="zh-CN" sz="2400" i="1" dirty="0" smtClean="0">
                        <a:solidFill>
                          <a:srgbClr val="FF0000"/>
                        </a:solidFill>
                        <a:latin typeface="Cambria Math" panose="02040503050406030204" pitchFamily="18" charset="0"/>
                      </a:rPr>
                      <m:t>𝑖</m:t>
                    </m:r>
                  </m:oMath>
                </a14:m>
                <a:r>
                  <a:rPr lang="zh-CN" altLang="en-US" sz="2400" dirty="0">
                    <a:latin typeface="微软雅黑" panose="020B0503020204020204" pitchFamily="34" charset="-122"/>
                    <a:ea typeface="微软雅黑" panose="020B0503020204020204" pitchFamily="34" charset="-122"/>
                  </a:rPr>
                  <a:t>，若把第</a:t>
                </a:r>
                <a14:m>
                  <m:oMath xmlns:m="http://schemas.openxmlformats.org/officeDocument/2006/math">
                    <m:r>
                      <a:rPr lang="en-US" altLang="zh-CN" sz="2400" i="1" dirty="0">
                        <a:latin typeface="Cambria Math" panose="02040503050406030204" pitchFamily="18" charset="0"/>
                      </a:rPr>
                      <m:t>𝑖</m:t>
                    </m:r>
                  </m:oMath>
                </a14:m>
                <a:r>
                  <a:rPr lang="zh-CN" altLang="en-HK" sz="2400" dirty="0">
                    <a:latin typeface="微软雅黑" panose="020B0503020204020204" pitchFamily="34" charset="-122"/>
                    <a:ea typeface="微软雅黑" panose="020B0503020204020204" pitchFamily="34" charset="-122"/>
                  </a:rPr>
                  <a:t>个</a:t>
                </a:r>
                <a:r>
                  <a:rPr lang="zh-CN" altLang="en-US" sz="2400" dirty="0">
                    <a:latin typeface="微软雅黑" panose="020B0503020204020204" pitchFamily="34" charset="-122"/>
                    <a:ea typeface="微软雅黑" panose="020B0503020204020204" pitchFamily="34" charset="-122"/>
                  </a:rPr>
                  <a:t>物品装入背包，则背包中物品的价值等于把前</a:t>
                </a:r>
                <a14:m>
                  <m:oMath xmlns:m="http://schemas.openxmlformats.org/officeDocument/2006/math">
                    <m:r>
                      <a:rPr lang="en-US" altLang="zh-CN" sz="2400" i="1" dirty="0" smtClean="0">
                        <a:latin typeface="Cambria Math" panose="02040503050406030204" pitchFamily="18" charset="0"/>
                      </a:rPr>
                      <m:t>𝑖</m:t>
                    </m:r>
                    <m:r>
                      <a:rPr lang="en-US" altLang="zh-CN" sz="2400" i="1" dirty="0" smtClean="0">
                        <a:latin typeface="Cambria Math" panose="02040503050406030204" pitchFamily="18" charset="0"/>
                        <a:ea typeface="微软雅黑" panose="020B0503020204020204" pitchFamily="34" charset="-122"/>
                      </a:rPr>
                      <m:t>−1</m:t>
                    </m:r>
                  </m:oMath>
                </a14:m>
                <a:r>
                  <a:rPr lang="zh-CN" altLang="en-US" sz="2400" dirty="0">
                    <a:latin typeface="微软雅黑" panose="020B0503020204020204" pitchFamily="34" charset="-122"/>
                    <a:ea typeface="微软雅黑" panose="020B0503020204020204" pitchFamily="34" charset="-122"/>
                  </a:rPr>
                  <a:t>个物品装入容量为</a:t>
                </a:r>
                <a14:m>
                  <m:oMath xmlns:m="http://schemas.openxmlformats.org/officeDocument/2006/math">
                    <m:r>
                      <a:rPr lang="en-GB" altLang="zh-CN" sz="2400" b="0" i="1" smtClean="0">
                        <a:latin typeface="Cambria Math" panose="02040503050406030204" pitchFamily="18" charset="0"/>
                      </a:rPr>
                      <m:t>𝑣</m:t>
                    </m:r>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𝑤</m:t>
                        </m:r>
                      </m:e>
                      <m:sub>
                        <m:r>
                          <a:rPr lang="en-GB" altLang="zh-CN" sz="2400" b="0" i="1" smtClean="0">
                            <a:latin typeface="Cambria Math" panose="02040503050406030204" pitchFamily="18" charset="0"/>
                          </a:rPr>
                          <m:t>𝑖</m:t>
                        </m:r>
                      </m:sub>
                    </m:sSub>
                  </m:oMath>
                </a14:m>
                <a:r>
                  <a:rPr lang="zh-CN" altLang="en-HK" sz="2400" dirty="0">
                    <a:latin typeface="微软雅黑" panose="020B0503020204020204" pitchFamily="34" charset="-122"/>
                    <a:ea typeface="微软雅黑" panose="020B0503020204020204" pitchFamily="34" charset="-122"/>
                  </a:rPr>
                  <a:t>的</a:t>
                </a:r>
                <a:r>
                  <a:rPr lang="zh-CN" altLang="en-US" sz="2400" dirty="0">
                    <a:latin typeface="微软雅黑" panose="020B0503020204020204" pitchFamily="34" charset="-122"/>
                    <a:ea typeface="微软雅黑" panose="020B0503020204020204" pitchFamily="34" charset="-122"/>
                  </a:rPr>
                  <a:t>背包中的价值加上第</a:t>
                </a:r>
                <a14:m>
                  <m:oMath xmlns:m="http://schemas.openxmlformats.org/officeDocument/2006/math">
                    <m:r>
                      <a:rPr lang="en-US" altLang="zh-CN" sz="2400" i="1" dirty="0">
                        <a:latin typeface="Cambria Math" panose="02040503050406030204" pitchFamily="18" charset="0"/>
                      </a:rPr>
                      <m:t>𝑖</m:t>
                    </m:r>
                  </m:oMath>
                </a14:m>
                <a:r>
                  <a:rPr lang="zh-CN" altLang="en-HK" sz="2400" dirty="0">
                    <a:latin typeface="微软雅黑" panose="020B0503020204020204" pitchFamily="34" charset="-122"/>
                    <a:ea typeface="微软雅黑" panose="020B0503020204020204" pitchFamily="34" charset="-122"/>
                  </a:rPr>
                  <a:t>个</a:t>
                </a:r>
                <a:r>
                  <a:rPr lang="zh-CN" altLang="en-US" sz="2400" dirty="0">
                    <a:latin typeface="微软雅黑" panose="020B0503020204020204" pitchFamily="34" charset="-122"/>
                    <a:ea typeface="微软雅黑" panose="020B0503020204020204" pitchFamily="34" charset="-122"/>
                  </a:rPr>
                  <a:t>物品的价值</a:t>
                </a:r>
                <a14:m>
                  <m:oMath xmlns:m="http://schemas.openxmlformats.org/officeDocument/2006/math">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𝑣</m:t>
                        </m:r>
                      </m:e>
                      <m:sub>
                        <m:r>
                          <a:rPr lang="en-GB" altLang="zh-CN" sz="2400" i="1" smtClean="0">
                            <a:latin typeface="Cambria Math" panose="02040503050406030204" pitchFamily="18" charset="0"/>
                          </a:rPr>
                          <m:t>𝑖</m:t>
                        </m:r>
                      </m:sub>
                    </m:sSub>
                  </m:oMath>
                </a14:m>
                <a:r>
                  <a:rPr lang="zh-CN" altLang="en-US" sz="2400" dirty="0">
                    <a:latin typeface="微软雅黑" panose="020B0503020204020204" pitchFamily="34" charset="-122"/>
                    <a:ea typeface="微软雅黑" panose="020B0503020204020204" pitchFamily="34" charset="-122"/>
                  </a:rPr>
                  <a:t>；若第</a:t>
                </a:r>
                <a14:m>
                  <m:oMath xmlns:m="http://schemas.openxmlformats.org/officeDocument/2006/math">
                    <m:r>
                      <a:rPr lang="en-US" altLang="zh-CN" sz="2400" i="1" dirty="0">
                        <a:latin typeface="Cambria Math" panose="02040503050406030204" pitchFamily="18" charset="0"/>
                      </a:rPr>
                      <m:t>𝑖</m:t>
                    </m:r>
                  </m:oMath>
                </a14:m>
                <a:r>
                  <a:rPr lang="zh-CN" altLang="en-HK" sz="2400" dirty="0">
                    <a:latin typeface="微软雅黑" panose="020B0503020204020204" pitchFamily="34" charset="-122"/>
                    <a:ea typeface="微软雅黑" panose="020B0503020204020204" pitchFamily="34" charset="-122"/>
                  </a:rPr>
                  <a:t>个</a:t>
                </a:r>
                <a:r>
                  <a:rPr lang="zh-CN" altLang="en-US" sz="2400" dirty="0">
                    <a:latin typeface="微软雅黑" panose="020B0503020204020204" pitchFamily="34" charset="-122"/>
                    <a:ea typeface="微软雅黑" panose="020B0503020204020204" pitchFamily="34" charset="-122"/>
                  </a:rPr>
                  <a:t>物品没有装入背包，则背包中物品的价值等于把前</a:t>
                </a:r>
                <a14:m>
                  <m:oMath xmlns:m="http://schemas.openxmlformats.org/officeDocument/2006/math">
                    <m:r>
                      <a:rPr lang="en-US" altLang="zh-CN" sz="2400" i="1" dirty="0">
                        <a:latin typeface="Cambria Math" panose="02040503050406030204" pitchFamily="18" charset="0"/>
                      </a:rPr>
                      <m:t>𝑖</m:t>
                    </m:r>
                    <m:r>
                      <a:rPr lang="en-US" altLang="zh-CN" sz="2400" b="0" i="0" dirty="0" smtClean="0">
                        <a:latin typeface="Cambria Math" panose="02040503050406030204" pitchFamily="18" charset="0"/>
                      </a:rPr>
                      <m:t>−1</m:t>
                    </m:r>
                  </m:oMath>
                </a14:m>
                <a:r>
                  <a:rPr lang="zh-CN" altLang="en-HK" sz="2400" dirty="0">
                    <a:latin typeface="微软雅黑" panose="020B0503020204020204" pitchFamily="34" charset="-122"/>
                    <a:ea typeface="微软雅黑" panose="020B0503020204020204" pitchFamily="34" charset="-122"/>
                  </a:rPr>
                  <a:t>个</a:t>
                </a:r>
                <a:r>
                  <a:rPr lang="zh-CN" altLang="en-US" sz="2400" dirty="0">
                    <a:latin typeface="微软雅黑" panose="020B0503020204020204" pitchFamily="34" charset="-122"/>
                    <a:ea typeface="微软雅黑" panose="020B0503020204020204" pitchFamily="34" charset="-122"/>
                  </a:rPr>
                  <a:t>物品装入容量为</a:t>
                </a:r>
                <a14:m>
                  <m:oMath xmlns:m="http://schemas.openxmlformats.org/officeDocument/2006/math">
                    <m:r>
                      <a:rPr lang="en-US" altLang="zh-CN" sz="2400" i="1" dirty="0">
                        <a:latin typeface="Cambria Math" panose="02040503050406030204" pitchFamily="18" charset="0"/>
                      </a:rPr>
                      <m:t>𝑣</m:t>
                    </m:r>
                  </m:oMath>
                </a14:m>
                <a:r>
                  <a:rPr lang="zh-CN" altLang="en-HK" sz="2400" dirty="0">
                    <a:latin typeface="微软雅黑" panose="020B0503020204020204" pitchFamily="34" charset="-122"/>
                    <a:ea typeface="微软雅黑" panose="020B0503020204020204" pitchFamily="34" charset="-122"/>
                  </a:rPr>
                  <a:t>的</a:t>
                </a:r>
                <a:r>
                  <a:rPr lang="zh-CN" altLang="en-US" sz="2400" dirty="0">
                    <a:latin typeface="微软雅黑" panose="020B0503020204020204" pitchFamily="34" charset="-122"/>
                    <a:ea typeface="微软雅黑" panose="020B0503020204020204" pitchFamily="34" charset="-122"/>
                  </a:rPr>
                  <a:t>背包中所取得的价值</a:t>
                </a:r>
                <a:endParaRPr lang="en-HK" altLang="zh-CN" sz="2400" dirty="0">
                  <a:latin typeface="微软雅黑" panose="020B0503020204020204" pitchFamily="34" charset="-122"/>
                  <a:ea typeface="微软雅黑" panose="020B0503020204020204" pitchFamily="34" charset="-122"/>
                </a:endParaRPr>
              </a:p>
              <a:p>
                <a:pPr algn="just"/>
                <a:endParaRPr lang="en-HK" altLang="zh-CN" sz="2400" i="1" dirty="0">
                  <a:latin typeface="微软雅黑" panose="020B0503020204020204" pitchFamily="34" charset="-122"/>
                  <a:ea typeface="微软雅黑" panose="020B0503020204020204" pitchFamily="34" charset="-122"/>
                </a:endParaRPr>
              </a:p>
              <a:p>
                <a:pPr algn="just"/>
                <a:r>
                  <a:rPr lang="zh-CN" altLang="en-US" sz="2400" dirty="0">
                    <a:latin typeface="微软雅黑" panose="020B0503020204020204" pitchFamily="34" charset="-122"/>
                    <a:ea typeface="微软雅黑" panose="020B0503020204020204" pitchFamily="34" charset="-122"/>
                  </a:rPr>
                  <a:t>取以上两种情况中价值较大者作为该问题的最优解</a:t>
                </a:r>
                <a:endParaRPr lang="en-HK" altLang="zh-CN" sz="2400" dirty="0">
                  <a:latin typeface="微软雅黑" panose="020B0503020204020204" pitchFamily="34" charset="-122"/>
                  <a:ea typeface="微软雅黑" panose="020B0503020204020204" pitchFamily="34" charset="-122"/>
                </a:endParaRPr>
              </a:p>
            </p:txBody>
          </p:sp>
        </mc:Choice>
        <mc:Fallback xmlns="">
          <p:sp>
            <p:nvSpPr>
              <p:cNvPr id="9" name="TextBox 2">
                <a:extLst>
                  <a:ext uri="{FF2B5EF4-FFF2-40B4-BE49-F238E27FC236}">
                    <a16:creationId xmlns:a16="http://schemas.microsoft.com/office/drawing/2014/main" id="{421A6EA0-6622-55D5-197C-1F996313392B}"/>
                  </a:ext>
                </a:extLst>
              </p:cNvPr>
              <p:cNvSpPr txBox="1">
                <a:spLocks noRot="1" noChangeAspect="1" noMove="1" noResize="1" noEditPoints="1" noAdjustHandles="1" noChangeArrowheads="1" noChangeShapeType="1" noTextEdit="1"/>
              </p:cNvSpPr>
              <p:nvPr/>
            </p:nvSpPr>
            <p:spPr>
              <a:xfrm>
                <a:off x="512920" y="1221819"/>
                <a:ext cx="10797702" cy="4154984"/>
              </a:xfrm>
              <a:prstGeom prst="rect">
                <a:avLst/>
              </a:prstGeom>
              <a:blipFill>
                <a:blip r:embed="rId3"/>
                <a:stretch>
                  <a:fillRect l="-847" t="-1173" r="-3727" b="-2346"/>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4155CA3-B2CA-C09F-8294-C91B967F91E8}"/>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230694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动态规划</a:t>
            </a:r>
          </a:p>
        </p:txBody>
      </p:sp>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5C397E6B-728B-3B66-ACA0-64FA7D2BDDEF}"/>
                  </a:ext>
                </a:extLst>
              </p:cNvPr>
              <p:cNvSpPr txBox="1"/>
              <p:nvPr/>
            </p:nvSpPr>
            <p:spPr>
              <a:xfrm>
                <a:off x="803259" y="1284699"/>
                <a:ext cx="10809621" cy="4044056"/>
              </a:xfrm>
              <a:prstGeom prst="rect">
                <a:avLst/>
              </a:prstGeom>
              <a:noFill/>
            </p:spPr>
            <p:txBody>
              <a:bodyPr wrap="square" rtlCol="0">
                <a:spAutoFit/>
              </a:bodyPr>
              <a:lstStyle/>
              <a:p>
                <a:pPr algn="just">
                  <a:lnSpc>
                    <a:spcPct val="130000"/>
                  </a:lnSpc>
                </a:pPr>
                <a:r>
                  <a:rPr lang="en-US" sz="2400" dirty="0">
                    <a:latin typeface="微软雅黑" panose="020B0503020204020204" pitchFamily="34" charset="-122"/>
                    <a:ea typeface="微软雅黑" panose="020B0503020204020204" pitchFamily="34" charset="-122"/>
                  </a:rPr>
                  <a:t>为了确定装入背包的具体物品</a:t>
                </a:r>
                <a:r>
                  <a:rPr lang="zh-CN" altLang="en-US" sz="2400" dirty="0">
                    <a:latin typeface="微软雅黑" panose="020B0503020204020204" pitchFamily="34" charset="-122"/>
                    <a:ea typeface="微软雅黑" panose="020B0503020204020204" pitchFamily="34" charset="-122"/>
                  </a:rPr>
                  <a:t>，从</a:t>
                </a:r>
                <a14:m>
                  <m:oMath xmlns:m="http://schemas.openxmlformats.org/officeDocument/2006/math">
                    <m:r>
                      <a:rPr lang="en-US" altLang="zh-CN" sz="2400" i="1" smtClean="0">
                        <a:latin typeface="Cambria Math" panose="02040503050406030204" pitchFamily="18" charset="0"/>
                      </a:rPr>
                      <m:t>𝑉</m:t>
                    </m:r>
                    <m:r>
                      <a:rPr lang="en-GB" altLang="zh-CN" sz="2400" b="0" i="1" smtClean="0">
                        <a:latin typeface="Cambria Math" panose="02040503050406030204" pitchFamily="18" charset="0"/>
                      </a:rPr>
                      <m:t>(</m:t>
                    </m:r>
                    <m:r>
                      <a:rPr lang="en-GB" altLang="zh-CN" sz="2400" b="0" i="1" dirty="0" smtClean="0">
                        <a:latin typeface="Cambria Math" panose="02040503050406030204" pitchFamily="18" charset="0"/>
                      </a:rPr>
                      <m:t>𝑛</m:t>
                    </m:r>
                    <m:r>
                      <a:rPr lang="zh-CN" altLang="en-GB" sz="2400" b="0" i="1" dirty="0" smtClean="0">
                        <a:latin typeface="Cambria Math" panose="02040503050406030204" pitchFamily="18" charset="0"/>
                      </a:rPr>
                      <m:t>，</m:t>
                    </m:r>
                    <m:r>
                      <a:rPr lang="en-GB" altLang="zh-CN" sz="2400" b="0" i="1" dirty="0" smtClean="0">
                        <a:latin typeface="Cambria Math" panose="02040503050406030204" pitchFamily="18" charset="0"/>
                      </a:rPr>
                      <m:t>𝑏</m:t>
                    </m:r>
                    <m:r>
                      <a:rPr lang="en-GB" altLang="zh-CN" sz="2400" b="0" i="1" dirty="0" smtClean="0">
                        <a:latin typeface="Cambria Math" panose="02040503050406030204" pitchFamily="18" charset="0"/>
                      </a:rPr>
                      <m:t>)</m:t>
                    </m:r>
                  </m:oMath>
                </a14:m>
                <a:r>
                  <a:rPr lang="en-US" sz="2400" dirty="0">
                    <a:latin typeface="微软雅黑" panose="020B0503020204020204" pitchFamily="34" charset="-122"/>
                    <a:ea typeface="微软雅黑" panose="020B0503020204020204" pitchFamily="34" charset="-122"/>
                  </a:rPr>
                  <a:t>的值向前推</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a:p>
                <a:pPr algn="just">
                  <a:lnSpc>
                    <a:spcPct val="130000"/>
                  </a:lnSpc>
                </a:pPr>
                <a:r>
                  <a:rPr lang="en-US" sz="2400" dirty="0">
                    <a:latin typeface="微软雅黑" panose="020B0503020204020204" pitchFamily="34" charset="-122"/>
                    <a:ea typeface="微软雅黑" panose="020B0503020204020204" pitchFamily="34" charset="-122"/>
                  </a:rPr>
                  <a:t>若</a:t>
                </a:r>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dirty="0" smtClean="0">
                        <a:latin typeface="Cambria Math" panose="02040503050406030204" pitchFamily="18" charset="0"/>
                      </a:rPr>
                      <m:t>𝑉</m:t>
                    </m:r>
                    <m:r>
                      <a:rPr lang="en-GB" altLang="zh-CN" sz="2400" i="1" dirty="0" smtClean="0">
                        <a:latin typeface="Cambria Math" panose="02040503050406030204" pitchFamily="18" charset="0"/>
                      </a:rPr>
                      <m:t>(</m:t>
                    </m:r>
                    <m:r>
                      <a:rPr lang="en-GB" altLang="zh-CN" sz="2400" i="1" dirty="0" smtClean="0">
                        <a:latin typeface="Cambria Math" panose="02040503050406030204" pitchFamily="18" charset="0"/>
                      </a:rPr>
                      <m:t>𝑛</m:t>
                    </m:r>
                    <m:r>
                      <a:rPr lang="zh-CN" altLang="en-GB" sz="2400" i="1" dirty="0" smtClean="0">
                        <a:latin typeface="Cambria Math" panose="02040503050406030204" pitchFamily="18" charset="0"/>
                      </a:rPr>
                      <m:t>，</m:t>
                    </m:r>
                    <m:r>
                      <a:rPr lang="en-GB" altLang="zh-CN" sz="2400" i="1" dirty="0" smtClean="0">
                        <a:latin typeface="Cambria Math" panose="02040503050406030204" pitchFamily="18" charset="0"/>
                      </a:rPr>
                      <m:t>𝑏</m:t>
                    </m:r>
                    <m:r>
                      <a:rPr lang="en-GB" altLang="zh-CN" sz="2400" i="1" dirty="0" smtClean="0">
                        <a:latin typeface="Cambria Math" panose="02040503050406030204" pitchFamily="18" charset="0"/>
                      </a:rPr>
                      <m:t>)&gt;</m:t>
                    </m:r>
                    <m:r>
                      <a:rPr lang="en-US" altLang="zh-CN" sz="2400" i="1" dirty="0" smtClean="0">
                        <a:latin typeface="Cambria Math" panose="02040503050406030204" pitchFamily="18" charset="0"/>
                      </a:rPr>
                      <m:t>𝑉</m:t>
                    </m:r>
                    <m:r>
                      <a:rPr lang="en-GB" altLang="zh-CN" sz="2400" i="1" dirty="0" smtClean="0">
                        <a:latin typeface="Cambria Math" panose="02040503050406030204" pitchFamily="18" charset="0"/>
                      </a:rPr>
                      <m:t>(</m:t>
                    </m:r>
                    <m:r>
                      <a:rPr lang="en-GB" altLang="zh-CN" sz="2400" i="1" dirty="0" smtClean="0">
                        <a:latin typeface="Cambria Math" panose="02040503050406030204" pitchFamily="18" charset="0"/>
                      </a:rPr>
                      <m:t>𝑛</m:t>
                    </m:r>
                    <m:r>
                      <a:rPr lang="en-US" altLang="zh-CN" sz="2400" b="0" i="1" dirty="0" smtClean="0">
                        <a:latin typeface="Cambria Math" panose="02040503050406030204" pitchFamily="18" charset="0"/>
                      </a:rPr>
                      <m:t>−1</m:t>
                    </m:r>
                    <m:r>
                      <a:rPr lang="zh-CN" altLang="en-GB" sz="2400" i="1" dirty="0" smtClean="0">
                        <a:latin typeface="Cambria Math" panose="02040503050406030204" pitchFamily="18" charset="0"/>
                      </a:rPr>
                      <m:t>，</m:t>
                    </m:r>
                    <m:r>
                      <a:rPr lang="en-GB" altLang="zh-CN" sz="2400" i="1" dirty="0" smtClean="0">
                        <a:latin typeface="Cambria Math" panose="02040503050406030204" pitchFamily="18" charset="0"/>
                      </a:rPr>
                      <m:t>𝑏</m:t>
                    </m:r>
                    <m:r>
                      <a:rPr lang="en-GB" altLang="zh-CN" sz="2400" i="1" dirty="0" smtClean="0">
                        <a:latin typeface="Cambria Math" panose="02040503050406030204" pitchFamily="18" charset="0"/>
                      </a:rPr>
                      <m:t>)</m:t>
                    </m:r>
                  </m:oMath>
                </a14:m>
                <a:r>
                  <a:rPr lang="zh-CN" altLang="en-US" sz="2400" dirty="0">
                    <a:latin typeface="微软雅黑" panose="020B0503020204020204" pitchFamily="34" charset="-122"/>
                    <a:ea typeface="微软雅黑" panose="020B0503020204020204" pitchFamily="34" charset="-122"/>
                  </a:rPr>
                  <a:t>，则表明第</a:t>
                </a:r>
                <a14:m>
                  <m:oMath xmlns:m="http://schemas.openxmlformats.org/officeDocument/2006/math">
                    <m:r>
                      <a:rPr lang="en-GB" altLang="zh-CN" sz="2400" b="0" i="1" smtClean="0">
                        <a:latin typeface="Cambria Math" panose="02040503050406030204" pitchFamily="18" charset="0"/>
                      </a:rPr>
                      <m:t>𝑛</m:t>
                    </m:r>
                  </m:oMath>
                </a14:m>
                <a:r>
                  <a:rPr lang="en-HK" sz="2400" dirty="0">
                    <a:latin typeface="微软雅黑" panose="020B0503020204020204" pitchFamily="34" charset="-122"/>
                    <a:ea typeface="微软雅黑" panose="020B0503020204020204" pitchFamily="34" charset="-122"/>
                  </a:rPr>
                  <a:t>个物品被装入背包</a:t>
                </a:r>
                <a:r>
                  <a:rPr lang="zh-CN" altLang="en-US" sz="2400" dirty="0">
                    <a:latin typeface="微软雅黑" panose="020B0503020204020204" pitchFamily="34" charset="-122"/>
                    <a:ea typeface="微软雅黑" panose="020B0503020204020204" pitchFamily="34" charset="-122"/>
                  </a:rPr>
                  <a:t>，前</a:t>
                </a:r>
                <a14:m>
                  <m:oMath xmlns:m="http://schemas.openxmlformats.org/officeDocument/2006/math">
                    <m:r>
                      <a:rPr lang="en-US" altLang="zh-CN" sz="2400" i="1" dirty="0" smtClean="0">
                        <a:latin typeface="Cambria Math" panose="02040503050406030204" pitchFamily="18" charset="0"/>
                      </a:rPr>
                      <m:t>𝑛</m:t>
                    </m:r>
                    <m:r>
                      <a:rPr lang="en-US" altLang="zh-CN" sz="2400" b="0" i="1" dirty="0" smtClean="0">
                        <a:latin typeface="Cambria Math" panose="02040503050406030204" pitchFamily="18" charset="0"/>
                      </a:rPr>
                      <m:t>−1</m:t>
                    </m:r>
                  </m:oMath>
                </a14:m>
                <a:r>
                  <a:rPr lang="en-HK" sz="2400" dirty="0">
                    <a:latin typeface="微软雅黑" panose="020B0503020204020204" pitchFamily="34" charset="-122"/>
                    <a:ea typeface="微软雅黑" panose="020B0503020204020204" pitchFamily="34" charset="-122"/>
                  </a:rPr>
                  <a:t>个物品被装入容量为</a:t>
                </a:r>
                <a14:m>
                  <m:oMath xmlns:m="http://schemas.openxmlformats.org/officeDocument/2006/math">
                    <m:r>
                      <a:rPr lang="en-GB" sz="2400" b="0" i="1" dirty="0" smtClean="0">
                        <a:latin typeface="Cambria Math" panose="02040503050406030204" pitchFamily="18" charset="0"/>
                      </a:rPr>
                      <m:t>𝑏</m:t>
                    </m:r>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𝑤</m:t>
                        </m:r>
                      </m:e>
                      <m:sub>
                        <m:r>
                          <a:rPr lang="en-GB" sz="2400" b="0" i="1" dirty="0" smtClean="0">
                            <a:latin typeface="Cambria Math" panose="02040503050406030204" pitchFamily="18" charset="0"/>
                          </a:rPr>
                          <m:t>𝑛</m:t>
                        </m:r>
                      </m:sub>
                    </m:sSub>
                  </m:oMath>
                </a14:m>
                <a:r>
                  <a:rPr lang="en-HK" sz="2400" dirty="0">
                    <a:latin typeface="微软雅黑" panose="020B0503020204020204" pitchFamily="34" charset="-122"/>
                    <a:ea typeface="微软雅黑" panose="020B0503020204020204" pitchFamily="34" charset="-122"/>
                  </a:rPr>
                  <a:t>的背包中;</a:t>
                </a:r>
                <a:endParaRPr lang="en-US" sz="2400" dirty="0">
                  <a:latin typeface="微软雅黑" panose="020B0503020204020204" pitchFamily="34" charset="-122"/>
                  <a:ea typeface="微软雅黑" panose="020B0503020204020204" pitchFamily="34" charset="-122"/>
                </a:endParaRPr>
              </a:p>
              <a:p>
                <a:pPr algn="just">
                  <a:lnSpc>
                    <a:spcPct val="130000"/>
                  </a:lnSpc>
                </a:pPr>
                <a:r>
                  <a:rPr lang="zh-CN" altLang="en-US" sz="2400" dirty="0">
                    <a:latin typeface="微软雅黑" panose="020B0503020204020204" pitchFamily="34" charset="-122"/>
                    <a:ea typeface="微软雅黑" panose="020B0503020204020204" pitchFamily="34" charset="-122"/>
                  </a:rPr>
                  <a:t>否则，表明第</a:t>
                </a:r>
                <a14:m>
                  <m:oMath xmlns:m="http://schemas.openxmlformats.org/officeDocument/2006/math">
                    <m:r>
                      <a:rPr lang="en-GB" altLang="zh-CN" sz="2400" i="1">
                        <a:latin typeface="Cambria Math" panose="02040503050406030204" pitchFamily="18" charset="0"/>
                      </a:rPr>
                      <m:t>𝑛</m:t>
                    </m:r>
                  </m:oMath>
                </a14:m>
                <a:r>
                  <a:rPr lang="zh-CN" altLang="en-US" sz="2400" dirty="0">
                    <a:latin typeface="微软雅黑" panose="020B0503020204020204" pitchFamily="34" charset="-122"/>
                    <a:ea typeface="微软雅黑" panose="020B0503020204020204" pitchFamily="34" charset="-122"/>
                  </a:rPr>
                  <a:t>个物品没有</a:t>
                </a:r>
                <a:r>
                  <a:rPr lang="en-HK" sz="2400" dirty="0">
                    <a:latin typeface="微软雅黑" panose="020B0503020204020204" pitchFamily="34" charset="-122"/>
                    <a:ea typeface="微软雅黑" panose="020B0503020204020204" pitchFamily="34" charset="-122"/>
                  </a:rPr>
                  <a:t>被装入背包</a:t>
                </a:r>
                <a:r>
                  <a:rPr lang="zh-CN" altLang="en-US" sz="2400" dirty="0">
                    <a:latin typeface="微软雅黑" panose="020B0503020204020204" pitchFamily="34" charset="-122"/>
                    <a:ea typeface="微软雅黑" panose="020B0503020204020204" pitchFamily="34" charset="-122"/>
                  </a:rPr>
                  <a:t>，前</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−1</m:t>
                    </m:r>
                  </m:oMath>
                </a14:m>
                <a:r>
                  <a:rPr lang="en-HK" sz="2400" dirty="0">
                    <a:latin typeface="微软雅黑" panose="020B0503020204020204" pitchFamily="34" charset="-122"/>
                    <a:ea typeface="微软雅黑" panose="020B0503020204020204" pitchFamily="34" charset="-122"/>
                  </a:rPr>
                  <a:t>个物品被装入容量为</a:t>
                </a:r>
                <a14:m>
                  <m:oMath xmlns:m="http://schemas.openxmlformats.org/officeDocument/2006/math">
                    <m:r>
                      <a:rPr lang="en-GB" sz="2400" i="1" dirty="0">
                        <a:latin typeface="Cambria Math" panose="02040503050406030204" pitchFamily="18" charset="0"/>
                      </a:rPr>
                      <m:t>𝑏</m:t>
                    </m:r>
                  </m:oMath>
                </a14:m>
                <a:r>
                  <a:rPr lang="en-HK" sz="2400" dirty="0">
                    <a:latin typeface="微软雅黑" panose="020B0503020204020204" pitchFamily="34" charset="-122"/>
                    <a:ea typeface="微软雅黑" panose="020B0503020204020204" pitchFamily="34" charset="-122"/>
                  </a:rPr>
                  <a:t>的背包中</a:t>
                </a:r>
                <a:r>
                  <a:rPr lang="zh-CN" altLang="en-US" sz="2400" dirty="0">
                    <a:latin typeface="微软雅黑" panose="020B0503020204020204" pitchFamily="34" charset="-122"/>
                    <a:ea typeface="微软雅黑" panose="020B0503020204020204" pitchFamily="34" charset="-122"/>
                  </a:rPr>
                  <a:t>。</a:t>
                </a:r>
                <a:endParaRPr lang="en-HK" sz="2400" dirty="0">
                  <a:latin typeface="微软雅黑" panose="020B0503020204020204" pitchFamily="34" charset="-122"/>
                  <a:ea typeface="微软雅黑" panose="020B0503020204020204" pitchFamily="34" charset="-122"/>
                </a:endParaRPr>
              </a:p>
              <a:p>
                <a:pPr algn="just">
                  <a:lnSpc>
                    <a:spcPct val="130000"/>
                  </a:lnSpc>
                </a:pPr>
                <a:r>
                  <a:rPr lang="zh-CN" altLang="en-US" sz="2400" dirty="0">
                    <a:latin typeface="微软雅黑" panose="020B0503020204020204" pitchFamily="34" charset="-122"/>
                    <a:ea typeface="微软雅黑" panose="020B0503020204020204" pitchFamily="34" charset="-122"/>
                  </a:rPr>
                  <a:t>以此类推，直到确定第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个物品是否被装入背包中为止。由此，</a:t>
                </a:r>
                <a:r>
                  <a:rPr lang="zh-CN" altLang="en-HK" sz="2400" dirty="0">
                    <a:latin typeface="微软雅黑" panose="020B0503020204020204" pitchFamily="34" charset="-122"/>
                    <a:ea typeface="微软雅黑" panose="020B0503020204020204" pitchFamily="34" charset="-122"/>
                  </a:rPr>
                  <a:t>我们得到如下函数</a:t>
                </a:r>
                <a:r>
                  <a:rPr lang="zh-CN" altLang="en-US" sz="2400" dirty="0">
                    <a:latin typeface="微软雅黑" panose="020B0503020204020204" pitchFamily="34" charset="-122"/>
                    <a:ea typeface="微软雅黑" panose="020B0503020204020204" pitchFamily="34" charset="-122"/>
                  </a:rPr>
                  <a:t>：</a:t>
                </a:r>
                <a:endParaRPr lang="en-HK" sz="2400" i="1" dirty="0">
                  <a:latin typeface="微软雅黑" panose="020B0503020204020204" pitchFamily="34" charset="-122"/>
                  <a:ea typeface="微软雅黑" panose="020B0503020204020204" pitchFamily="34" charset="-122"/>
                </a:endParaRPr>
              </a:p>
              <a:p>
                <a:pPr algn="just">
                  <a:lnSpc>
                    <a:spcPct val="130000"/>
                  </a:lnSpc>
                </a:pPr>
                <a14:m>
                  <m:oMathPara xmlns:m="http://schemas.openxmlformats.org/officeDocument/2006/math">
                    <m:oMathParaPr>
                      <m:jc m:val="center"/>
                    </m:oMathParaPr>
                    <m:oMath xmlns:m="http://schemas.openxmlformats.org/officeDocument/2006/math">
                      <m:sSub>
                        <m:sSubPr>
                          <m:ctrlPr>
                            <a:rPr lang="en-HK"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d>
                        <m:dPr>
                          <m:begChr m:val="{"/>
                          <m:endChr m:val=""/>
                          <m:ctrlPr>
                            <a:rPr lang="en-GB" sz="2400" b="0" i="1" smtClean="0">
                              <a:latin typeface="Cambria Math" panose="02040503050406030204" pitchFamily="18" charset="0"/>
                            </a:rPr>
                          </m:ctrlPr>
                        </m:dPr>
                        <m:e>
                          <m:eqArr>
                            <m:eqArrPr>
                              <m:ctrlPr>
                                <a:rPr lang="en-GB" sz="2400" b="0" i="1" smtClean="0">
                                  <a:latin typeface="Cambria Math" panose="02040503050406030204" pitchFamily="18" charset="0"/>
                                </a:rPr>
                              </m:ctrlPr>
                            </m:eqArrPr>
                            <m:e>
                              <m:r>
                                <a:rPr lang="en-GB" sz="2400" b="0" i="1" smtClean="0">
                                  <a:latin typeface="Cambria Math" panose="02040503050406030204" pitchFamily="18" charset="0"/>
                                </a:rPr>
                                <m:t>0</m:t>
                              </m:r>
                              <m:r>
                                <a:rPr lang="en-US" sz="2400" b="0" i="1" smtClean="0">
                                  <a:latin typeface="Cambria Math" panose="02040503050406030204" pitchFamily="18" charset="0"/>
                                </a:rPr>
                                <m:t>,  </m:t>
                              </m:r>
                              <m:r>
                                <a:rPr lang="en-US" sz="2400" b="0" i="1" smtClean="0">
                                  <a:latin typeface="Cambria Math" panose="02040503050406030204" pitchFamily="18" charset="0"/>
                                  <a:ea typeface="微软雅黑" panose="020B0503020204020204" pitchFamily="34" charset="-122"/>
                                </a:rPr>
                                <m:t>𝑉</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𝑗</m:t>
                                  </m:r>
                                </m:e>
                              </m:d>
                              <m:r>
                                <a:rPr lang="en-GB" sz="2400" b="0" i="1" smtClean="0">
                                  <a:latin typeface="Cambria Math" panose="02040503050406030204" pitchFamily="18" charset="0"/>
                                </a:rPr>
                                <m:t>=</m:t>
                              </m:r>
                              <m:r>
                                <a:rPr lang="en-GB" sz="2400" b="0" i="1" smtClean="0">
                                  <a:latin typeface="Cambria Math" panose="02040503050406030204" pitchFamily="18" charset="0"/>
                                </a:rPr>
                                <m:t>𝑉</m:t>
                              </m:r>
                              <m:r>
                                <a:rPr lang="en-GB" sz="2400" b="0" i="1" smtClean="0">
                                  <a:latin typeface="Cambria Math" panose="02040503050406030204" pitchFamily="18" charset="0"/>
                                </a:rPr>
                                <m:t>(</m:t>
                              </m:r>
                              <m:r>
                                <a:rPr lang="en-GB" sz="2400" b="0" i="1" smtClean="0">
                                  <a:latin typeface="Cambria Math" panose="02040503050406030204" pitchFamily="18" charset="0"/>
                                </a:rPr>
                                <m:t>𝑖</m:t>
                              </m:r>
                              <m:r>
                                <a:rPr lang="en-GB" sz="2400" b="0" i="1" smtClean="0">
                                  <a:latin typeface="Cambria Math" panose="02040503050406030204" pitchFamily="18" charset="0"/>
                                </a:rPr>
                                <m:t>−1</m:t>
                              </m:r>
                              <m:r>
                                <a:rPr lang="en-GB" sz="2400" b="0" i="1" smtClean="0">
                                  <a:latin typeface="Cambria Math" panose="02040503050406030204" pitchFamily="18" charset="0"/>
                                </a:rPr>
                                <m:t>，</m:t>
                              </m:r>
                              <m:r>
                                <a:rPr lang="en-GB" sz="2400" b="0" i="1" smtClean="0">
                                  <a:latin typeface="Cambria Math" panose="02040503050406030204" pitchFamily="18" charset="0"/>
                                </a:rPr>
                                <m:t>𝑗</m:t>
                              </m:r>
                              <m:r>
                                <a:rPr lang="en-GB" sz="2400" b="0" i="1" smtClean="0">
                                  <a:latin typeface="Cambria Math" panose="02040503050406030204" pitchFamily="18" charset="0"/>
                                </a:rPr>
                                <m:t>)</m:t>
                              </m:r>
                            </m:e>
                            <m:e>
                              <m:r>
                                <a:rPr lang="en-US" sz="2400" b="0" i="1" smtClean="0">
                                  <a:latin typeface="Cambria Math" panose="02040503050406030204" pitchFamily="18" charset="0"/>
                                </a:rPr>
                                <m:t>1,  </m:t>
                              </m:r>
                              <m:r>
                                <a:rPr lang="en-GB" sz="2400" b="0" i="1" smtClean="0">
                                  <a:latin typeface="Cambria Math" panose="02040503050406030204" pitchFamily="18" charset="0"/>
                                </a:rPr>
                                <m:t>𝑉</m:t>
                              </m:r>
                              <m:r>
                                <a:rPr lang="en-GB" sz="2400" b="0" i="1" smtClean="0">
                                  <a:latin typeface="Cambria Math" panose="02040503050406030204" pitchFamily="18" charset="0"/>
                                </a:rPr>
                                <m:t>(</m:t>
                              </m:r>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𝑗</m:t>
                              </m:r>
                              <m:r>
                                <a:rPr lang="en-GB" sz="2400" b="0" i="1" smtClean="0">
                                  <a:latin typeface="Cambria Math" panose="02040503050406030204" pitchFamily="18" charset="0"/>
                                </a:rPr>
                                <m:t>)&gt;</m:t>
                              </m:r>
                              <m:r>
                                <a:rPr lang="en-GB" sz="2400" b="0" i="1" smtClean="0">
                                  <a:latin typeface="Cambria Math" panose="02040503050406030204" pitchFamily="18" charset="0"/>
                                  <a:ea typeface="Cambria Math" panose="02040503050406030204" pitchFamily="18" charset="0"/>
                                </a:rPr>
                                <m:t>𝑉</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𝑖</m:t>
                              </m:r>
                              <m:r>
                                <a:rPr lang="en-GB" sz="2400" b="0" i="1" smtClean="0">
                                  <a:latin typeface="Cambria Math" panose="02040503050406030204" pitchFamily="18" charset="0"/>
                                  <a:ea typeface="Cambria Math" panose="02040503050406030204" pitchFamily="18" charset="0"/>
                                </a:rPr>
                                <m:t>−1，</m:t>
                              </m:r>
                              <m:r>
                                <a:rPr lang="en-GB" sz="2400" b="0" i="1" smtClean="0">
                                  <a:latin typeface="Cambria Math" panose="02040503050406030204" pitchFamily="18" charset="0"/>
                                  <a:ea typeface="Cambria Math" panose="02040503050406030204" pitchFamily="18" charset="0"/>
                                </a:rPr>
                                <m:t>𝑗</m:t>
                              </m:r>
                              <m:r>
                                <a:rPr lang="en-GB" sz="2400" b="0" i="1" smtClean="0">
                                  <a:latin typeface="Cambria Math" panose="02040503050406030204" pitchFamily="18" charset="0"/>
                                  <a:ea typeface="Cambria Math" panose="02040503050406030204" pitchFamily="18" charset="0"/>
                                </a:rPr>
                                <m:t>)</m:t>
                              </m:r>
                            </m:e>
                          </m:eqArr>
                        </m:e>
                      </m:d>
                    </m:oMath>
                  </m:oMathPara>
                </a14:m>
                <a:endParaRPr lang="en-HK" sz="2400" dirty="0">
                  <a:latin typeface="微软雅黑" panose="020B0503020204020204" pitchFamily="34" charset="-122"/>
                  <a:ea typeface="微软雅黑" panose="020B0503020204020204" pitchFamily="34" charset="-122"/>
                </a:endParaRPr>
              </a:p>
            </p:txBody>
          </p:sp>
        </mc:Choice>
        <mc:Fallback xmlns="">
          <p:sp>
            <p:nvSpPr>
              <p:cNvPr id="6" name="TextBox 8">
                <a:extLst>
                  <a:ext uri="{FF2B5EF4-FFF2-40B4-BE49-F238E27FC236}">
                    <a16:creationId xmlns:a16="http://schemas.microsoft.com/office/drawing/2014/main" id="{5C397E6B-728B-3B66-ACA0-64FA7D2BDDEF}"/>
                  </a:ext>
                </a:extLst>
              </p:cNvPr>
              <p:cNvSpPr txBox="1">
                <a:spLocks noRot="1" noChangeAspect="1" noMove="1" noResize="1" noEditPoints="1" noAdjustHandles="1" noChangeArrowheads="1" noChangeShapeType="1" noTextEdit="1"/>
              </p:cNvSpPr>
              <p:nvPr/>
            </p:nvSpPr>
            <p:spPr>
              <a:xfrm>
                <a:off x="803259" y="1284699"/>
                <a:ext cx="10809621" cy="4044056"/>
              </a:xfrm>
              <a:prstGeom prst="rect">
                <a:avLst/>
              </a:prstGeom>
              <a:blipFill>
                <a:blip r:embed="rId3"/>
                <a:stretch>
                  <a:fillRect l="-902" r="-3666"/>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F077FE97-3472-8EFC-6FDD-29CE6BA858C3}"/>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22222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动态规划</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A9EDFE2-7CB7-EF05-674E-2241359F9846}"/>
                  </a:ext>
                </a:extLst>
              </p:cNvPr>
              <p:cNvSpPr txBox="1"/>
              <p:nvPr/>
            </p:nvSpPr>
            <p:spPr>
              <a:xfrm>
                <a:off x="3500106" y="5873124"/>
                <a:ext cx="4297680" cy="597664"/>
              </a:xfrm>
              <a:prstGeom prst="rect">
                <a:avLst/>
              </a:prstGeom>
              <a:noFill/>
            </p:spPr>
            <p:txBody>
              <a:bodyPr wrap="square" rtlCol="0">
                <a:spAutoFit/>
              </a:bodyPr>
              <a:lstStyle/>
              <a:p>
                <a:pPr>
                  <a:lnSpc>
                    <a:spcPct val="130000"/>
                  </a:lnSpc>
                </a:pPr>
                <a:r>
                  <a:rPr lang="zh-CN" altLang="en-US" sz="2800" dirty="0">
                    <a:latin typeface="+mj-ea"/>
                    <a:ea typeface="+mj-ea"/>
                  </a:rPr>
                  <a:t>时间复杂度：</a:t>
                </a:r>
                <a:r>
                  <a:rPr lang="en-US" altLang="zh-CN" sz="2800" b="1" dirty="0">
                    <a:solidFill>
                      <a:srgbClr val="FF0000"/>
                    </a:solidFill>
                    <a:latin typeface="Times New Roman" panose="02020603050405020304" pitchFamily="18" charset="0"/>
                    <a:ea typeface="+mj-ea"/>
                    <a:cs typeface="Times New Roman" panose="02020603050405020304" pitchFamily="18" charset="0"/>
                  </a:rPr>
                  <a:t>O(</a:t>
                </a:r>
                <a14:m>
                  <m:oMath xmlns:m="http://schemas.openxmlformats.org/officeDocument/2006/math">
                    <m:r>
                      <a:rPr lang="en-US" altLang="zh-CN" sz="2800" b="1" i="1" dirty="0" smtClean="0">
                        <a:solidFill>
                          <a:srgbClr val="FF0000"/>
                        </a:solidFill>
                        <a:latin typeface="Cambria Math" panose="02040503050406030204" pitchFamily="18" charset="0"/>
                        <a:ea typeface="+mj-ea"/>
                        <a:cs typeface="Times New Roman" panose="02020603050405020304" pitchFamily="18" charset="0"/>
                      </a:rPr>
                      <m:t>𝒏𝒄</m:t>
                    </m:r>
                  </m:oMath>
                </a14:m>
                <a:r>
                  <a:rPr lang="en-US" altLang="zh-CN" sz="2800" b="1" dirty="0">
                    <a:solidFill>
                      <a:srgbClr val="FF0000"/>
                    </a:solidFill>
                    <a:latin typeface="Times New Roman" panose="02020603050405020304" pitchFamily="18" charset="0"/>
                    <a:ea typeface="+mj-ea"/>
                    <a:cs typeface="Times New Roman" panose="02020603050405020304" pitchFamily="18" charset="0"/>
                  </a:rPr>
                  <a:t>)</a:t>
                </a:r>
                <a:endParaRPr lang="en-US" altLang="zh-CN" sz="2800" dirty="0">
                  <a:latin typeface="Times New Roman" panose="02020603050405020304" pitchFamily="18" charset="0"/>
                  <a:ea typeface="+mj-ea"/>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9A9EDFE2-7CB7-EF05-674E-2241359F9846}"/>
                  </a:ext>
                </a:extLst>
              </p:cNvPr>
              <p:cNvSpPr txBox="1">
                <a:spLocks noRot="1" noChangeAspect="1" noMove="1" noResize="1" noEditPoints="1" noAdjustHandles="1" noChangeArrowheads="1" noChangeShapeType="1" noTextEdit="1"/>
              </p:cNvSpPr>
              <p:nvPr/>
            </p:nvSpPr>
            <p:spPr>
              <a:xfrm>
                <a:off x="3500106" y="5873124"/>
                <a:ext cx="4297680" cy="597664"/>
              </a:xfrm>
              <a:prstGeom prst="rect">
                <a:avLst/>
              </a:prstGeom>
              <a:blipFill>
                <a:blip r:embed="rId4"/>
                <a:stretch>
                  <a:fillRect l="-2837" b="-275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35CB19C-928B-1B15-0882-12BF1A0433E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7404" r="32492" b="52821"/>
          <a:stretch/>
        </p:blipFill>
        <p:spPr>
          <a:xfrm>
            <a:off x="0" y="1062854"/>
            <a:ext cx="5896584" cy="4913024"/>
          </a:xfrm>
          <a:prstGeom prst="rect">
            <a:avLst/>
          </a:prstGeom>
        </p:spPr>
      </p:pic>
      <p:sp>
        <p:nvSpPr>
          <p:cNvPr id="11" name="文本框 10">
            <a:extLst>
              <a:ext uri="{FF2B5EF4-FFF2-40B4-BE49-F238E27FC236}">
                <a16:creationId xmlns:a16="http://schemas.microsoft.com/office/drawing/2014/main" id="{DC63D918-09EE-B773-419C-BB4CA636711D}"/>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pic>
        <p:nvPicPr>
          <p:cNvPr id="3" name="图片 2">
            <a:extLst>
              <a:ext uri="{FF2B5EF4-FFF2-40B4-BE49-F238E27FC236}">
                <a16:creationId xmlns:a16="http://schemas.microsoft.com/office/drawing/2014/main" id="{711E0C0D-2D07-09BE-5C90-4E64BDD131A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46970" r="45210" b="15498"/>
          <a:stretch/>
        </p:blipFill>
        <p:spPr>
          <a:xfrm>
            <a:off x="6095999" y="936743"/>
            <a:ext cx="5565453" cy="5391321"/>
          </a:xfrm>
          <a:prstGeom prst="rect">
            <a:avLst/>
          </a:prstGeom>
        </p:spPr>
      </p:pic>
    </p:spTree>
    <p:extLst>
      <p:ext uri="{BB962C8B-B14F-4D97-AF65-F5344CB8AC3E}">
        <p14:creationId xmlns:p14="http://schemas.microsoft.com/office/powerpoint/2010/main" val="100304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树, 户外, 天空, 建筑物&#10;&#10;自动生成的说明">
            <a:extLst>
              <a:ext uri="{FF2B5EF4-FFF2-40B4-BE49-F238E27FC236}">
                <a16:creationId xmlns:a16="http://schemas.microsoft.com/office/drawing/2014/main" id="{78D9E974-E194-414E-A82B-05ABA02C6043}"/>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cxnSp>
        <p:nvCxnSpPr>
          <p:cNvPr id="21" name="直接连接符 20">
            <a:extLst>
              <a:ext uri="{FF2B5EF4-FFF2-40B4-BE49-F238E27FC236}">
                <a16:creationId xmlns:a16="http://schemas.microsoft.com/office/drawing/2014/main" id="{22586813-B5C2-44A1-BE16-C8C0267BDD57}"/>
              </a:ext>
            </a:extLst>
          </p:cNvPr>
          <p:cNvCxnSpPr>
            <a:cxnSpLocks/>
            <a:endCxn id="22"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196BC99-539A-412A-8F15-7C7FCC6E4AD3}"/>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56DB86AB-F342-4545-A7B7-11336B4B4BBB}"/>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04</a:t>
            </a:r>
            <a:endParaRPr lang="zh-CN" altLang="en-US" sz="3200" dirty="0">
              <a:solidFill>
                <a:schemeClr val="bg1"/>
              </a:solidFill>
              <a:latin typeface="+mj-ea"/>
              <a:ea typeface="+mj-ea"/>
            </a:endParaRPr>
          </a:p>
        </p:txBody>
      </p:sp>
      <p:cxnSp>
        <p:nvCxnSpPr>
          <p:cNvPr id="24" name="直接连接符 23">
            <a:extLst>
              <a:ext uri="{FF2B5EF4-FFF2-40B4-BE49-F238E27FC236}">
                <a16:creationId xmlns:a16="http://schemas.microsoft.com/office/drawing/2014/main" id="{036354E2-384F-49B9-AB6D-79F2FFEAC7D4}"/>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E0ADD9D-0593-4930-B7EC-BE670C55F3D2}"/>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回溯算法</a:t>
            </a:r>
          </a:p>
        </p:txBody>
      </p:sp>
      <p:sp>
        <p:nvSpPr>
          <p:cNvPr id="26" name="矩形 25">
            <a:extLst>
              <a:ext uri="{FF2B5EF4-FFF2-40B4-BE49-F238E27FC236}">
                <a16:creationId xmlns:a16="http://schemas.microsoft.com/office/drawing/2014/main" id="{9961CB85-D7B5-4B93-8B0A-AFBC14173455}"/>
              </a:ext>
            </a:extLst>
          </p:cNvPr>
          <p:cNvSpPr/>
          <p:nvPr/>
        </p:nvSpPr>
        <p:spPr>
          <a:xfrm>
            <a:off x="4727036" y="5603122"/>
            <a:ext cx="2737929" cy="369332"/>
          </a:xfrm>
          <a:prstGeom prst="rect">
            <a:avLst/>
          </a:prstGeom>
        </p:spPr>
        <p:txBody>
          <a:bodyPr wrap="none">
            <a:spAutoFit/>
          </a:bodyPr>
          <a:lstStyle/>
          <a:p>
            <a:pPr algn="ct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rPr>
              <a:t>Backtracking algorithm</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endParaRPr>
          </a:p>
        </p:txBody>
      </p:sp>
      <p:sp>
        <p:nvSpPr>
          <p:cNvPr id="27" name="等腰三角形 26">
            <a:extLst>
              <a:ext uri="{FF2B5EF4-FFF2-40B4-BE49-F238E27FC236}">
                <a16:creationId xmlns:a16="http://schemas.microsoft.com/office/drawing/2014/main" id="{2CC55246-A1DD-41E9-ADCF-6D38BFDEAB48}"/>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72A1E31-4C9F-6B0F-4309-FB19F03EB77A}"/>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11071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回溯算法</a:t>
            </a:r>
          </a:p>
        </p:txBody>
      </p:sp>
      <p:sp>
        <p:nvSpPr>
          <p:cNvPr id="2" name="文本框 1">
            <a:extLst>
              <a:ext uri="{FF2B5EF4-FFF2-40B4-BE49-F238E27FC236}">
                <a16:creationId xmlns:a16="http://schemas.microsoft.com/office/drawing/2014/main" id="{63524CE0-C11D-86FD-A3BB-5E84E93C4AB4}"/>
              </a:ext>
            </a:extLst>
          </p:cNvPr>
          <p:cNvSpPr txBox="1"/>
          <p:nvPr/>
        </p:nvSpPr>
        <p:spPr>
          <a:xfrm>
            <a:off x="1016000" y="1370616"/>
            <a:ext cx="10373360" cy="2058384"/>
          </a:xfrm>
          <a:prstGeom prst="rect">
            <a:avLst/>
          </a:prstGeom>
          <a:noFill/>
        </p:spPr>
        <p:txBody>
          <a:bodyPr wrap="square" rtlCol="0">
            <a:spAutoFit/>
          </a:bodyPr>
          <a:lstStyle/>
          <a:p>
            <a:pPr algn="just">
              <a:lnSpc>
                <a:spcPct val="130000"/>
              </a:lnSpc>
            </a:pPr>
            <a:r>
              <a:rPr lang="zh-CN" altLang="en-US" sz="2400" b="0" i="0" dirty="0">
                <a:solidFill>
                  <a:srgbClr val="333333"/>
                </a:solidFill>
                <a:effectLst/>
                <a:latin typeface="微软雅黑" panose="020B0503020204020204" pitchFamily="34" charset="-122"/>
                <a:ea typeface="微软雅黑" panose="020B0503020204020204" pitchFamily="34" charset="-122"/>
              </a:rPr>
              <a:t>基本思想：</a:t>
            </a:r>
            <a:endParaRPr lang="en-US" altLang="zh-CN" sz="2400" b="0" i="0" dirty="0">
              <a:solidFill>
                <a:srgbClr val="333333"/>
              </a:solidFill>
              <a:effectLst/>
              <a:latin typeface="微软雅黑" panose="020B0503020204020204" pitchFamily="34" charset="-122"/>
              <a:ea typeface="微软雅黑" panose="020B0503020204020204" pitchFamily="34" charset="-122"/>
            </a:endParaRPr>
          </a:p>
          <a:p>
            <a:pPr algn="just"/>
            <a:endParaRPr lang="zh-CN" altLang="en-US" sz="500" b="0" i="0" dirty="0">
              <a:solidFill>
                <a:srgbClr val="333333"/>
              </a:solidFill>
              <a:effectLst/>
              <a:latin typeface="微软雅黑" panose="020B0503020204020204" pitchFamily="34" charset="-122"/>
              <a:ea typeface="微软雅黑" panose="020B0503020204020204" pitchFamily="34" charset="-122"/>
            </a:endParaRPr>
          </a:p>
          <a:p>
            <a:pPr algn="just">
              <a:lnSpc>
                <a:spcPct val="130000"/>
              </a:lnSpc>
            </a:pPr>
            <a:r>
              <a:rPr lang="zh-CN" altLang="en-US" sz="2400" b="1" i="0" dirty="0">
                <a:solidFill>
                  <a:srgbClr val="333333"/>
                </a:solidFill>
                <a:effectLst/>
                <a:latin typeface="微软雅黑" panose="020B0503020204020204" pitchFamily="34" charset="-122"/>
                <a:ea typeface="微软雅黑" panose="020B0503020204020204" pitchFamily="34" charset="-122"/>
              </a:rPr>
              <a:t>回溯法</a:t>
            </a:r>
            <a:r>
              <a:rPr lang="zh-CN" altLang="en-US" sz="2400" b="0" i="0" dirty="0">
                <a:solidFill>
                  <a:srgbClr val="333333"/>
                </a:solidFill>
                <a:effectLst/>
                <a:latin typeface="微软雅黑" panose="020B0503020204020204" pitchFamily="34" charset="-122"/>
                <a:ea typeface="微软雅黑" panose="020B0503020204020204" pitchFamily="34" charset="-122"/>
              </a:rPr>
              <a:t>：为了避免生成那些不可能产生最佳解的问题状态，要不断地利用限界函数来处死那些实际上不可能产生所需解的活结点，以减少问题的计算量。这种具有限界函数的深度优先生成法称为回溯法。</a:t>
            </a:r>
            <a:endParaRPr lang="zh-CN" altLang="en-US"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D3D86F1-5ECC-5085-1A33-94811CC6634C}"/>
              </a:ext>
            </a:extLst>
          </p:cNvPr>
          <p:cNvSpPr txBox="1"/>
          <p:nvPr/>
        </p:nvSpPr>
        <p:spPr>
          <a:xfrm>
            <a:off x="1016000" y="3760723"/>
            <a:ext cx="10291461" cy="1968488"/>
          </a:xfrm>
          <a:prstGeom prst="rect">
            <a:avLst/>
          </a:prstGeom>
          <a:noFill/>
        </p:spPr>
        <p:txBody>
          <a:bodyPr wrap="square" rtlCol="0">
            <a:spAutoFit/>
          </a:bodyPr>
          <a:lstStyle/>
          <a:p>
            <a:pPr algn="just">
              <a:lnSpc>
                <a:spcPct val="130000"/>
              </a:lnSpc>
            </a:pPr>
            <a:r>
              <a:rPr lang="zh-CN" altLang="en-US" sz="2400" b="0" i="0" dirty="0">
                <a:solidFill>
                  <a:srgbClr val="333333"/>
                </a:solidFill>
                <a:effectLst/>
                <a:latin typeface="微软雅黑" panose="020B0503020204020204" pitchFamily="34" charset="-122"/>
                <a:ea typeface="微软雅黑" panose="020B0503020204020204" pitchFamily="34" charset="-122"/>
              </a:rPr>
              <a:t>对于有</a:t>
            </a:r>
            <a:r>
              <a:rPr lang="en-US" altLang="zh-CN" sz="2400" b="0" i="0" dirty="0">
                <a:solidFill>
                  <a:srgbClr val="333333"/>
                </a:solidFill>
                <a:effectLst/>
                <a:latin typeface="微软雅黑" panose="020B0503020204020204" pitchFamily="34" charset="-122"/>
                <a:ea typeface="微软雅黑" panose="020B0503020204020204" pitchFamily="34" charset="-122"/>
              </a:rPr>
              <a:t>n</a:t>
            </a:r>
            <a:r>
              <a:rPr lang="zh-CN" altLang="en-US" sz="2400" b="0" i="0" dirty="0">
                <a:solidFill>
                  <a:srgbClr val="333333"/>
                </a:solidFill>
                <a:effectLst/>
                <a:latin typeface="微软雅黑" panose="020B0503020204020204" pitchFamily="34" charset="-122"/>
                <a:ea typeface="微软雅黑" panose="020B0503020204020204" pitchFamily="34" charset="-122"/>
              </a:rPr>
              <a:t>种可选物品的</a:t>
            </a:r>
            <a:r>
              <a:rPr lang="en-US" altLang="zh-CN" sz="2400" b="0" i="0" dirty="0">
                <a:solidFill>
                  <a:srgbClr val="333333"/>
                </a:solidFill>
                <a:effectLst/>
                <a:latin typeface="微软雅黑" panose="020B0503020204020204" pitchFamily="34" charset="-122"/>
                <a:ea typeface="微软雅黑" panose="020B0503020204020204" pitchFamily="34" charset="-122"/>
              </a:rPr>
              <a:t>0/1</a:t>
            </a:r>
            <a:r>
              <a:rPr lang="zh-CN" altLang="en-US" sz="2400" b="0" i="0" dirty="0">
                <a:solidFill>
                  <a:srgbClr val="333333"/>
                </a:solidFill>
                <a:effectLst/>
                <a:latin typeface="微软雅黑" panose="020B0503020204020204" pitchFamily="34" charset="-122"/>
                <a:ea typeface="微软雅黑" panose="020B0503020204020204" pitchFamily="34" charset="-122"/>
              </a:rPr>
              <a:t>背包问题，其解空间由长度为</a:t>
            </a:r>
            <a:r>
              <a:rPr lang="en-US" altLang="zh-CN" sz="2400" b="0" i="0" dirty="0">
                <a:solidFill>
                  <a:srgbClr val="333333"/>
                </a:solidFill>
                <a:effectLst/>
                <a:latin typeface="微软雅黑" panose="020B0503020204020204" pitchFamily="34" charset="-122"/>
                <a:ea typeface="微软雅黑" panose="020B0503020204020204" pitchFamily="34" charset="-122"/>
              </a:rPr>
              <a:t>n</a:t>
            </a:r>
            <a:r>
              <a:rPr lang="zh-CN" altLang="en-US" sz="2400" b="0" i="0" dirty="0">
                <a:solidFill>
                  <a:srgbClr val="333333"/>
                </a:solidFill>
                <a:effectLst/>
                <a:latin typeface="微软雅黑" panose="020B0503020204020204" pitchFamily="34" charset="-122"/>
                <a:ea typeface="微软雅黑" panose="020B0503020204020204" pitchFamily="34" charset="-122"/>
              </a:rPr>
              <a:t>的</a:t>
            </a:r>
            <a:r>
              <a:rPr lang="en-US" altLang="zh-CN" sz="2400" b="0" i="0" dirty="0">
                <a:solidFill>
                  <a:srgbClr val="333333"/>
                </a:solidFill>
                <a:effectLst/>
                <a:latin typeface="微软雅黑" panose="020B0503020204020204" pitchFamily="34" charset="-122"/>
                <a:ea typeface="微软雅黑" panose="020B0503020204020204" pitchFamily="34" charset="-122"/>
              </a:rPr>
              <a:t>0-1</a:t>
            </a:r>
            <a:r>
              <a:rPr lang="zh-CN" altLang="en-US" sz="2400" b="0" i="0" dirty="0">
                <a:solidFill>
                  <a:srgbClr val="333333"/>
                </a:solidFill>
                <a:effectLst/>
                <a:latin typeface="微软雅黑" panose="020B0503020204020204" pitchFamily="34" charset="-122"/>
                <a:ea typeface="微软雅黑" panose="020B0503020204020204" pitchFamily="34" charset="-122"/>
              </a:rPr>
              <a:t>向量组成，可用子集数表示。在搜索解空间树时，只要其左儿子结点是一个可行结点，搜索就进入左子树。当右子树中有可能包含最优解时就进入右子树搜索。</a:t>
            </a:r>
          </a:p>
          <a:p>
            <a:pPr algn="just">
              <a:lnSpc>
                <a:spcPct val="130000"/>
              </a:lnSpc>
            </a:pPr>
            <a:endParaRPr lang="zh-CN" altLang="en-US" sz="2400" dirty="0">
              <a:latin typeface="+mn-ea"/>
            </a:endParaRPr>
          </a:p>
        </p:txBody>
      </p:sp>
      <p:sp>
        <p:nvSpPr>
          <p:cNvPr id="7" name="文本框 6">
            <a:extLst>
              <a:ext uri="{FF2B5EF4-FFF2-40B4-BE49-F238E27FC236}">
                <a16:creationId xmlns:a16="http://schemas.microsoft.com/office/drawing/2014/main" id="{63596B99-709C-0FED-8B4F-AB451196ACEA}"/>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2359194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回溯算法</a:t>
            </a:r>
          </a:p>
        </p:txBody>
      </p:sp>
      <p:grpSp>
        <p:nvGrpSpPr>
          <p:cNvPr id="12" name="组合 11">
            <a:extLst>
              <a:ext uri="{FF2B5EF4-FFF2-40B4-BE49-F238E27FC236}">
                <a16:creationId xmlns:a16="http://schemas.microsoft.com/office/drawing/2014/main" id="{3542CA9C-9E86-BB13-A634-2BCFB5A37F06}"/>
              </a:ext>
            </a:extLst>
          </p:cNvPr>
          <p:cNvGrpSpPr/>
          <p:nvPr/>
        </p:nvGrpSpPr>
        <p:grpSpPr>
          <a:xfrm>
            <a:off x="1292825" y="1246618"/>
            <a:ext cx="9606347" cy="3234947"/>
            <a:chOff x="1292825" y="1246618"/>
            <a:chExt cx="9606347" cy="3234947"/>
          </a:xfrm>
        </p:grpSpPr>
        <p:sp>
          <p:nvSpPr>
            <p:cNvPr id="6" name="矩形: 圆角 5">
              <a:extLst>
                <a:ext uri="{FF2B5EF4-FFF2-40B4-BE49-F238E27FC236}">
                  <a16:creationId xmlns:a16="http://schemas.microsoft.com/office/drawing/2014/main" id="{E4FF16A7-041F-725E-A008-7B0864F66557}"/>
                </a:ext>
              </a:extLst>
            </p:cNvPr>
            <p:cNvSpPr/>
            <p:nvPr/>
          </p:nvSpPr>
          <p:spPr>
            <a:xfrm>
              <a:off x="1292825" y="1246618"/>
              <a:ext cx="9606347" cy="3234947"/>
            </a:xfrm>
            <a:prstGeom prst="roundRect">
              <a:avLst>
                <a:gd name="adj" fmla="val 2775"/>
              </a:avLst>
            </a:prstGeom>
            <a:solidFill>
              <a:schemeClr val="bg1">
                <a:lumMod val="95000"/>
                <a:alpha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A039ECE-B4B9-8AD9-1173-1796703A37E7}"/>
                    </a:ext>
                  </a:extLst>
                </p:cNvPr>
                <p:cNvSpPr/>
                <p:nvPr/>
              </p:nvSpPr>
              <p:spPr>
                <a:xfrm>
                  <a:off x="1829786" y="1419584"/>
                  <a:ext cx="8532423" cy="1329903"/>
                </a:xfrm>
                <a:prstGeom prst="rect">
                  <a:avLst/>
                </a:prstGeom>
              </p:spPr>
              <p:txBody>
                <a:bodyPr wrap="square">
                  <a:spAutoFit/>
                </a:bodyPr>
                <a:lstStyle/>
                <a:p>
                  <a:pPr algn="just">
                    <a:lnSpc>
                      <a:spcPct val="130000"/>
                    </a:lnSpc>
                  </a:pPr>
                  <a:r>
                    <a:rPr lang="zh-CN" altLang="en-US" sz="2000" dirty="0">
                      <a:latin typeface="Times New Roman" panose="02020603050405020304" pitchFamily="18" charset="0"/>
                      <a:ea typeface="微软雅黑" panose="020B0503020204020204" pitchFamily="34" charset="-122"/>
                    </a:rPr>
                    <a:t>有</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𝑛</m:t>
                      </m:r>
                    </m:oMath>
                  </a14:m>
                  <a:r>
                    <a:rPr lang="zh-CN" altLang="en-US" sz="2000" dirty="0">
                      <a:latin typeface="Times New Roman" panose="02020603050405020304" pitchFamily="18" charset="0"/>
                      <a:ea typeface="微软雅黑" panose="020B0503020204020204" pitchFamily="34" charset="-122"/>
                    </a:rPr>
                    <a:t>个物品，它们有各自的体积和价值，现有给定容量的背包，如何让背包里装入的物品具有最大的价值总和？</a:t>
                  </a:r>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8" name="矩形 7">
                  <a:extLst>
                    <a:ext uri="{FF2B5EF4-FFF2-40B4-BE49-F238E27FC236}">
                      <a16:creationId xmlns:a16="http://schemas.microsoft.com/office/drawing/2014/main" id="{8A039ECE-B4B9-8AD9-1173-1796703A37E7}"/>
                    </a:ext>
                  </a:extLst>
                </p:cNvPr>
                <p:cNvSpPr>
                  <a:spLocks noRot="1" noChangeAspect="1" noMove="1" noResize="1" noEditPoints="1" noAdjustHandles="1" noChangeArrowheads="1" noChangeShapeType="1" noTextEdit="1"/>
                </p:cNvSpPr>
                <p:nvPr/>
              </p:nvSpPr>
              <p:spPr>
                <a:xfrm>
                  <a:off x="1829786" y="1419584"/>
                  <a:ext cx="8532423" cy="1329903"/>
                </a:xfrm>
                <a:prstGeom prst="rect">
                  <a:avLst/>
                </a:prstGeom>
                <a:blipFill>
                  <a:blip r:embed="rId3"/>
                  <a:stretch>
                    <a:fillRect l="-714" r="-786"/>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1410DCF-46DA-309B-166C-B6DE159D996C}"/>
                  </a:ext>
                </a:extLst>
              </p:cNvPr>
              <p:cNvSpPr txBox="1"/>
              <p:nvPr/>
            </p:nvSpPr>
            <p:spPr>
              <a:xfrm>
                <a:off x="1829788" y="2340046"/>
                <a:ext cx="3174291" cy="492443"/>
              </a:xfrm>
              <a:prstGeom prst="rect">
                <a:avLst/>
              </a:prstGeom>
              <a:noFill/>
            </p:spPr>
            <p:txBody>
              <a:bodyPr wrap="square" rtlCol="0">
                <a:spAutoFit/>
              </a:bodyPr>
              <a:lstStyle/>
              <a:p>
                <a:pPr algn="l">
                  <a:lnSpc>
                    <a:spcPct val="130000"/>
                  </a:lnSpc>
                </a:pPr>
                <a14:m>
                  <m:oMathPara xmlns:m="http://schemas.openxmlformats.org/officeDocument/2006/math">
                    <m:oMathParaPr>
                      <m:jc m:val="left"/>
                    </m:oMathParaPr>
                    <m:oMath xmlns:m="http://schemas.openxmlformats.org/officeDocument/2006/math">
                      <m:r>
                        <a:rPr lang="en-US" altLang="zh-CN" sz="2000" i="1" dirty="0" smtClean="0">
                          <a:latin typeface="Cambria Math" panose="02040503050406030204" pitchFamily="18" charset="0"/>
                        </a:rPr>
                        <m:t>𝑒</m:t>
                      </m:r>
                      <m:r>
                        <a:rPr lang="en-US" altLang="zh-CN" sz="2000" b="0" i="1" dirty="0" smtClean="0">
                          <a:latin typeface="Cambria Math" panose="02040503050406030204" pitchFamily="18" charset="0"/>
                        </a:rPr>
                        <m:t>.</m:t>
                      </m:r>
                      <m:r>
                        <a:rPr lang="en-US" altLang="zh-CN" sz="2000" i="1" dirty="0" err="1" smtClean="0">
                          <a:latin typeface="Cambria Math" panose="02040503050406030204" pitchFamily="18" charset="0"/>
                        </a:rPr>
                        <m:t>𝑔</m:t>
                      </m:r>
                      <m:r>
                        <a:rPr lang="en-US" altLang="zh-CN" sz="2000" i="1" dirty="0" err="1" smtClean="0">
                          <a:latin typeface="Cambria Math" panose="02040503050406030204" pitchFamily="18" charset="0"/>
                        </a:rPr>
                        <m:t>.  </m:t>
                      </m:r>
                      <m:r>
                        <a:rPr lang="en-US" altLang="zh-CN" sz="2000" b="0" i="1" dirty="0" smtClean="0">
                          <a:latin typeface="Cambria Math" panose="02040503050406030204" pitchFamily="18" charset="0"/>
                        </a:rPr>
                        <m:t>𝑛</m:t>
                      </m:r>
                      <m:r>
                        <a:rPr lang="en-US" altLang="zh-CN" sz="2000" i="1" dirty="0" smtClean="0">
                          <a:latin typeface="Cambria Math" panose="02040503050406030204" pitchFamily="18" charset="0"/>
                        </a:rPr>
                        <m:t>=4,</m:t>
                      </m:r>
                      <m:r>
                        <a:rPr lang="en-US" altLang="zh-CN" sz="2000" i="1" dirty="0" smtClean="0">
                          <a:latin typeface="Cambria Math" panose="02040503050406030204" pitchFamily="18" charset="0"/>
                        </a:rPr>
                        <m:t>𝑐𝑎𝑝𝑎𝑐𝑖𝑡𝑦</m:t>
                      </m:r>
                      <m:r>
                        <a:rPr lang="en-US" altLang="zh-CN" sz="2000" i="1" dirty="0" smtClean="0">
                          <a:latin typeface="Cambria Math" panose="02040503050406030204" pitchFamily="18" charset="0"/>
                        </a:rPr>
                        <m:t> = 8</m:t>
                      </m:r>
                    </m:oMath>
                  </m:oMathPara>
                </a14:m>
                <a:endParaRPr lang="zh-CN" altLang="en-US" sz="2000" dirty="0">
                  <a:latin typeface="+mn-ea"/>
                </a:endParaRPr>
              </a:p>
            </p:txBody>
          </p:sp>
        </mc:Choice>
        <mc:Fallback xmlns="">
          <p:sp>
            <p:nvSpPr>
              <p:cNvPr id="2" name="文本框 1">
                <a:extLst>
                  <a:ext uri="{FF2B5EF4-FFF2-40B4-BE49-F238E27FC236}">
                    <a16:creationId xmlns:a16="http://schemas.microsoft.com/office/drawing/2014/main" id="{51410DCF-46DA-309B-166C-B6DE159D996C}"/>
                  </a:ext>
                </a:extLst>
              </p:cNvPr>
              <p:cNvSpPr txBox="1">
                <a:spLocks noRot="1" noChangeAspect="1" noMove="1" noResize="1" noEditPoints="1" noAdjustHandles="1" noChangeArrowheads="1" noChangeShapeType="1" noTextEdit="1"/>
              </p:cNvSpPr>
              <p:nvPr/>
            </p:nvSpPr>
            <p:spPr>
              <a:xfrm>
                <a:off x="1829788" y="2340046"/>
                <a:ext cx="3174291" cy="4924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9">
                <a:extLst>
                  <a:ext uri="{FF2B5EF4-FFF2-40B4-BE49-F238E27FC236}">
                    <a16:creationId xmlns:a16="http://schemas.microsoft.com/office/drawing/2014/main" id="{D7E6FFBD-15BE-3134-4140-317648B36A41}"/>
                  </a:ext>
                </a:extLst>
              </p:cNvPr>
              <p:cNvGraphicFramePr>
                <a:graphicFrameLocks noGrp="1"/>
              </p:cNvGraphicFramePr>
              <p:nvPr>
                <p:extLst>
                  <p:ext uri="{D42A27DB-BD31-4B8C-83A1-F6EECF244321}">
                    <p14:modId xmlns:p14="http://schemas.microsoft.com/office/powerpoint/2010/main" val="2326123966"/>
                  </p:ext>
                </p:extLst>
              </p:nvPr>
            </p:nvGraphicFramePr>
            <p:xfrm>
              <a:off x="1829790" y="2990628"/>
              <a:ext cx="8532420" cy="1227084"/>
            </p:xfrm>
            <a:graphic>
              <a:graphicData uri="http://schemas.openxmlformats.org/drawingml/2006/table">
                <a:tbl>
                  <a:tblPr firstRow="1" bandRow="1">
                    <a:tableStyleId>{ED083AE6-46FA-4A59-8FB0-9F97EB10719F}</a:tableStyleId>
                  </a:tblPr>
                  <a:tblGrid>
                    <a:gridCol w="1706484">
                      <a:extLst>
                        <a:ext uri="{9D8B030D-6E8A-4147-A177-3AD203B41FA5}">
                          <a16:colId xmlns:a16="http://schemas.microsoft.com/office/drawing/2014/main" val="4113672617"/>
                        </a:ext>
                      </a:extLst>
                    </a:gridCol>
                    <a:gridCol w="1706484">
                      <a:extLst>
                        <a:ext uri="{9D8B030D-6E8A-4147-A177-3AD203B41FA5}">
                          <a16:colId xmlns:a16="http://schemas.microsoft.com/office/drawing/2014/main" val="80543082"/>
                        </a:ext>
                      </a:extLst>
                    </a:gridCol>
                    <a:gridCol w="1706484">
                      <a:extLst>
                        <a:ext uri="{9D8B030D-6E8A-4147-A177-3AD203B41FA5}">
                          <a16:colId xmlns:a16="http://schemas.microsoft.com/office/drawing/2014/main" val="2158362456"/>
                        </a:ext>
                      </a:extLst>
                    </a:gridCol>
                    <a:gridCol w="1706484">
                      <a:extLst>
                        <a:ext uri="{9D8B030D-6E8A-4147-A177-3AD203B41FA5}">
                          <a16:colId xmlns:a16="http://schemas.microsoft.com/office/drawing/2014/main" val="1874788550"/>
                        </a:ext>
                      </a:extLst>
                    </a:gridCol>
                    <a:gridCol w="1706484">
                      <a:extLst>
                        <a:ext uri="{9D8B030D-6E8A-4147-A177-3AD203B41FA5}">
                          <a16:colId xmlns:a16="http://schemas.microsoft.com/office/drawing/2014/main" val="2219511635"/>
                        </a:ext>
                      </a:extLst>
                    </a:gridCol>
                  </a:tblGrid>
                  <a:tr h="409028">
                    <a:tc>
                      <a:txBody>
                        <a:bodyPr/>
                        <a:lstStyle/>
                        <a:p>
                          <a:pPr algn="ctr"/>
                          <a:r>
                            <a:rPr lang="zh-CN" altLang="en-US"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2</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409028">
                    <a:tc>
                      <a:txBody>
                        <a:bodyPr/>
                        <a:lstStyle/>
                        <a:p>
                          <a:pPr algn="ctr"/>
                          <a:r>
                            <a:rPr lang="zh-CN" altLang="en-US" b="0" dirty="0">
                              <a:latin typeface="微软雅黑" panose="020B0503020204020204" pitchFamily="34" charset="-122"/>
                              <a:ea typeface="微软雅黑" panose="020B0503020204020204" pitchFamily="34" charset="-122"/>
                            </a:rPr>
                            <a:t>体积</a:t>
                          </a:r>
                          <a:r>
                            <a:rPr lang="en-US" altLang="zh-CN"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b="0" dirty="0">
                              <a:latin typeface="微软雅黑" panose="020B0503020204020204" pitchFamily="34" charset="-122"/>
                              <a:ea typeface="微软雅黑" panose="020B0503020204020204" pitchFamily="34" charset="-122"/>
                            </a:rPr>
                            <a:t>)</a:t>
                          </a: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2</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5</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409028">
                    <a:tc>
                      <a:txBody>
                        <a:bodyPr/>
                        <a:lstStyle/>
                        <a:p>
                          <a:pPr algn="ctr"/>
                          <a:r>
                            <a:rPr lang="zh-CN" altLang="en-US" b="0" dirty="0">
                              <a:latin typeface="微软雅黑" panose="020B0503020204020204" pitchFamily="34" charset="-122"/>
                              <a:ea typeface="微软雅黑" panose="020B0503020204020204" pitchFamily="34" charset="-122"/>
                            </a:rPr>
                            <a:t>价值</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5</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Choice>
        <mc:Fallback xmlns="">
          <p:graphicFrame>
            <p:nvGraphicFramePr>
              <p:cNvPr id="3" name="表格 9">
                <a:extLst>
                  <a:ext uri="{FF2B5EF4-FFF2-40B4-BE49-F238E27FC236}">
                    <a16:creationId xmlns:a16="http://schemas.microsoft.com/office/drawing/2014/main" id="{D7E6FFBD-15BE-3134-4140-317648B36A41}"/>
                  </a:ext>
                </a:extLst>
              </p:cNvPr>
              <p:cNvGraphicFramePr>
                <a:graphicFrameLocks noGrp="1"/>
              </p:cNvGraphicFramePr>
              <p:nvPr>
                <p:extLst>
                  <p:ext uri="{D42A27DB-BD31-4B8C-83A1-F6EECF244321}">
                    <p14:modId xmlns:p14="http://schemas.microsoft.com/office/powerpoint/2010/main" val="2326123966"/>
                  </p:ext>
                </p:extLst>
              </p:nvPr>
            </p:nvGraphicFramePr>
            <p:xfrm>
              <a:off x="1829790" y="2990628"/>
              <a:ext cx="8532420" cy="1227084"/>
            </p:xfrm>
            <a:graphic>
              <a:graphicData uri="http://schemas.openxmlformats.org/drawingml/2006/table">
                <a:tbl>
                  <a:tblPr firstRow="1" bandRow="1">
                    <a:tableStyleId>{ED083AE6-46FA-4A59-8FB0-9F97EB10719F}</a:tableStyleId>
                  </a:tblPr>
                  <a:tblGrid>
                    <a:gridCol w="1706484">
                      <a:extLst>
                        <a:ext uri="{9D8B030D-6E8A-4147-A177-3AD203B41FA5}">
                          <a16:colId xmlns:a16="http://schemas.microsoft.com/office/drawing/2014/main" val="4113672617"/>
                        </a:ext>
                      </a:extLst>
                    </a:gridCol>
                    <a:gridCol w="1706484">
                      <a:extLst>
                        <a:ext uri="{9D8B030D-6E8A-4147-A177-3AD203B41FA5}">
                          <a16:colId xmlns:a16="http://schemas.microsoft.com/office/drawing/2014/main" val="80543082"/>
                        </a:ext>
                      </a:extLst>
                    </a:gridCol>
                    <a:gridCol w="1706484">
                      <a:extLst>
                        <a:ext uri="{9D8B030D-6E8A-4147-A177-3AD203B41FA5}">
                          <a16:colId xmlns:a16="http://schemas.microsoft.com/office/drawing/2014/main" val="2158362456"/>
                        </a:ext>
                      </a:extLst>
                    </a:gridCol>
                    <a:gridCol w="1706484">
                      <a:extLst>
                        <a:ext uri="{9D8B030D-6E8A-4147-A177-3AD203B41FA5}">
                          <a16:colId xmlns:a16="http://schemas.microsoft.com/office/drawing/2014/main" val="1874788550"/>
                        </a:ext>
                      </a:extLst>
                    </a:gridCol>
                    <a:gridCol w="1706484">
                      <a:extLst>
                        <a:ext uri="{9D8B030D-6E8A-4147-A177-3AD203B41FA5}">
                          <a16:colId xmlns:a16="http://schemas.microsoft.com/office/drawing/2014/main" val="2219511635"/>
                        </a:ext>
                      </a:extLst>
                    </a:gridCol>
                  </a:tblGrid>
                  <a:tr h="409028">
                    <a:tc>
                      <a:txBody>
                        <a:bodyPr/>
                        <a:lstStyle/>
                        <a:p>
                          <a:pPr algn="ctr"/>
                          <a:r>
                            <a:rPr lang="zh-CN" altLang="en-US"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2</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409028">
                    <a:tc>
                      <a:txBody>
                        <a:bodyPr/>
                        <a:lstStyle/>
                        <a:p>
                          <a:endParaRPr lang="zh-CN"/>
                        </a:p>
                      </a:txBody>
                      <a:tcPr anchor="ctr">
                        <a:blipFill>
                          <a:blip r:embed="rId5"/>
                          <a:stretch>
                            <a:fillRect l="-357" t="-100000" r="-401071" b="-116176"/>
                          </a:stretch>
                        </a:blipFill>
                      </a:tcPr>
                    </a:tc>
                    <a:tc>
                      <a:txBody>
                        <a:bodyPr/>
                        <a:lstStyle/>
                        <a:p>
                          <a:pPr algn="ctr"/>
                          <a:r>
                            <a:rPr lang="en-US" altLang="zh-CN" b="0" dirty="0">
                              <a:latin typeface="微软雅黑" panose="020B0503020204020204" pitchFamily="34" charset="-122"/>
                              <a:ea typeface="微软雅黑" panose="020B0503020204020204" pitchFamily="34" charset="-122"/>
                            </a:rPr>
                            <a:t>2</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5</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409028">
                    <a:tc>
                      <a:txBody>
                        <a:bodyPr/>
                        <a:lstStyle/>
                        <a:p>
                          <a:endParaRPr lang="zh-CN"/>
                        </a:p>
                      </a:txBody>
                      <a:tcPr anchor="ctr">
                        <a:blipFill>
                          <a:blip r:embed="rId5"/>
                          <a:stretch>
                            <a:fillRect l="-357" t="-202985" r="-401071" b="-17910"/>
                          </a:stretch>
                        </a:blipFill>
                      </a:tcP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5</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38FFF43-E070-CE09-023E-1579BAA1B1C8}"/>
                  </a:ext>
                </a:extLst>
              </p:cNvPr>
              <p:cNvSpPr txBox="1"/>
              <p:nvPr/>
            </p:nvSpPr>
            <p:spPr>
              <a:xfrm>
                <a:off x="2393180" y="4722706"/>
                <a:ext cx="9103807" cy="453457"/>
              </a:xfrm>
              <a:prstGeom prst="rect">
                <a:avLst/>
              </a:prstGeom>
              <a:noFill/>
            </p:spPr>
            <p:txBody>
              <a:bodyPr wrap="square" rtlCol="0">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rPr>
                  <a:t>定义问题解的形式为：</a:t>
                </a:r>
                <a14:m>
                  <m:oMath xmlns:m="http://schemas.openxmlformats.org/officeDocument/2006/math">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&gt;,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𝑛</m:t>
                    </m:r>
                  </m:oMath>
                </a14:m>
                <a:endParaRPr lang="en-US" altLang="zh-CN" sz="2000" b="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138FFF43-E070-CE09-023E-1579BAA1B1C8}"/>
                  </a:ext>
                </a:extLst>
              </p:cNvPr>
              <p:cNvSpPr txBox="1">
                <a:spLocks noRot="1" noChangeAspect="1" noMove="1" noResize="1" noEditPoints="1" noAdjustHandles="1" noChangeArrowheads="1" noChangeShapeType="1" noTextEdit="1"/>
              </p:cNvSpPr>
              <p:nvPr/>
            </p:nvSpPr>
            <p:spPr>
              <a:xfrm>
                <a:off x="2393180" y="4722706"/>
                <a:ext cx="9103807" cy="453457"/>
              </a:xfrm>
              <a:prstGeom prst="rect">
                <a:avLst/>
              </a:prstGeom>
              <a:blipFill>
                <a:blip r:embed="rId6"/>
                <a:stretch>
                  <a:fillRect l="-737"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BED2813-2F67-B770-4E23-EB5A1EE82961}"/>
                  </a:ext>
                </a:extLst>
              </p:cNvPr>
              <p:cNvSpPr txBox="1"/>
              <p:nvPr/>
            </p:nvSpPr>
            <p:spPr>
              <a:xfrm>
                <a:off x="2393180" y="5176163"/>
                <a:ext cx="6702250" cy="13408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CN" altLang="en-US" dirty="0">
                          <a:latin typeface="微软雅黑" panose="020B0503020204020204" pitchFamily="34" charset="-122"/>
                          <a:ea typeface="微软雅黑" panose="020B0503020204020204" pitchFamily="34" charset="-122"/>
                        </a:rPr>
                        <m:t>分支约束条件：</m:t>
                      </m:r>
                      <m:d>
                        <m:dPr>
                          <m:begChr m:val="{"/>
                          <m:endChr m:val=""/>
                          <m:ctrlPr>
                            <a:rPr lang="en-US" altLang="zh-CN" sz="1800" b="0" i="1" smtClean="0">
                              <a:latin typeface="Cambria Math" panose="02040503050406030204" pitchFamily="18" charset="0"/>
                            </a:rPr>
                          </m:ctrlPr>
                        </m:dPr>
                        <m:e>
                          <m:eqArr>
                            <m:eqArrPr>
                              <m:ctrlPr>
                                <a:rPr lang="en-US" altLang="zh-CN" sz="1800" b="0" i="1" smtClean="0">
                                  <a:latin typeface="Cambria Math" panose="02040503050406030204" pitchFamily="18" charset="0"/>
                                </a:rPr>
                              </m:ctrlPr>
                            </m:eqArrPr>
                            <m:e>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𝑗</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i="1">
                                          <a:latin typeface="Cambria Math" panose="02040503050406030204" pitchFamily="18" charset="0"/>
                                        </a:rPr>
                                        <m:t>𝑗</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𝑗</m:t>
                                      </m:r>
                                    </m:sub>
                                  </m:sSub>
                                </m:e>
                              </m:nary>
                              <m:r>
                                <a:rPr lang="en-US" altLang="zh-CN" sz="1800" b="0" i="1" smtClean="0">
                                  <a:latin typeface="Cambria Math" panose="02040503050406030204" pitchFamily="18" charset="0"/>
                                </a:rPr>
                                <m:t> </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𝑐</m:t>
                              </m:r>
                            </m:e>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0,1</m:t>
                                  </m:r>
                                </m:e>
                              </m:d>
                              <m:r>
                                <a:rPr lang="zh-CN" altLang="en-US" sz="1800" b="0" i="1" smtClean="0">
                                  <a:latin typeface="Cambria Math" panose="02040503050406030204" pitchFamily="18" charset="0"/>
                                </a:rPr>
                                <m:t>，</m:t>
                              </m:r>
                              <m:r>
                                <a:rPr lang="en-US" altLang="zh-CN" sz="1800" b="0" i="1" smtClean="0">
                                  <a:latin typeface="Cambria Math" panose="02040503050406030204" pitchFamily="18" charset="0"/>
                                </a:rPr>
                                <m:t> </m:t>
                              </m:r>
                              <m:r>
                                <a:rPr lang="en-US" altLang="zh-CN" sz="1800" b="0" i="1" smtClean="0">
                                  <a:latin typeface="Cambria Math" panose="02040503050406030204" pitchFamily="18" charset="0"/>
                                </a:rPr>
                                <m:t>𝑗</m:t>
                              </m:r>
                              <m:r>
                                <a:rPr lang="en-US" altLang="zh-CN" sz="1800" b="0" i="1" smtClean="0">
                                  <a:latin typeface="Cambria Math" panose="02040503050406030204" pitchFamily="18" charset="0"/>
                                </a:rPr>
                                <m:t>=1,2,…,</m:t>
                              </m:r>
                              <m:r>
                                <a:rPr lang="en-US" altLang="zh-CN" sz="1800" b="0" i="1" smtClean="0">
                                  <a:latin typeface="Cambria Math" panose="02040503050406030204" pitchFamily="18" charset="0"/>
                                </a:rPr>
                                <m:t>𝑛</m:t>
                              </m:r>
                            </m:e>
                          </m:eqArr>
                        </m:e>
                      </m:d>
                    </m:oMath>
                  </m:oMathPara>
                </a14:m>
                <a:endParaRPr lang="zh-CN" altLang="en-US" dirty="0"/>
              </a:p>
            </p:txBody>
          </p:sp>
        </mc:Choice>
        <mc:Fallback xmlns="">
          <p:sp>
            <p:nvSpPr>
              <p:cNvPr id="17" name="文本框 16">
                <a:extLst>
                  <a:ext uri="{FF2B5EF4-FFF2-40B4-BE49-F238E27FC236}">
                    <a16:creationId xmlns:a16="http://schemas.microsoft.com/office/drawing/2014/main" id="{FBED2813-2F67-B770-4E23-EB5A1EE82961}"/>
                  </a:ext>
                </a:extLst>
              </p:cNvPr>
              <p:cNvSpPr txBox="1">
                <a:spLocks noRot="1" noChangeAspect="1" noMove="1" noResize="1" noEditPoints="1" noAdjustHandles="1" noChangeArrowheads="1" noChangeShapeType="1" noTextEdit="1"/>
              </p:cNvSpPr>
              <p:nvPr/>
            </p:nvSpPr>
            <p:spPr>
              <a:xfrm>
                <a:off x="2393180" y="5176163"/>
                <a:ext cx="6702250" cy="1340880"/>
              </a:xfrm>
              <a:prstGeom prst="rect">
                <a:avLst/>
              </a:prstGeom>
              <a:blipFill>
                <a:blip r:embed="rId7"/>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3191DCD5-8A6A-F376-493E-B1210C62E122}"/>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83150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回溯算法</a:t>
            </a:r>
          </a:p>
        </p:txBody>
      </p:sp>
      <p:sp>
        <p:nvSpPr>
          <p:cNvPr id="6" name="object 7">
            <a:extLst>
              <a:ext uri="{FF2B5EF4-FFF2-40B4-BE49-F238E27FC236}">
                <a16:creationId xmlns:a16="http://schemas.microsoft.com/office/drawing/2014/main" id="{7E2489C0-AF15-5FB2-E93E-0B7B626C9D55}"/>
              </a:ext>
            </a:extLst>
          </p:cNvPr>
          <p:cNvSpPr txBox="1"/>
          <p:nvPr/>
        </p:nvSpPr>
        <p:spPr>
          <a:xfrm>
            <a:off x="7979468" y="1597978"/>
            <a:ext cx="1174750" cy="491490"/>
          </a:xfrm>
          <a:prstGeom prst="rect">
            <a:avLst/>
          </a:prstGeom>
        </p:spPr>
        <p:txBody>
          <a:bodyPr vert="horz" wrap="square" lIns="0" tIns="13335" rIns="0" bIns="0" rtlCol="0">
            <a:spAutoFit/>
          </a:bodyPr>
          <a:lstStyle/>
          <a:p>
            <a:pPr marL="12700">
              <a:lnSpc>
                <a:spcPct val="100000"/>
              </a:lnSpc>
              <a:spcBef>
                <a:spcPts val="105"/>
              </a:spcBef>
            </a:pPr>
            <a:r>
              <a:rPr sz="3050" spc="-235" dirty="0">
                <a:latin typeface="Times New Roman"/>
                <a:cs typeface="Times New Roman"/>
              </a:rPr>
              <a:t>0 </a:t>
            </a:r>
            <a:r>
              <a:rPr sz="3050" spc="-260" dirty="0">
                <a:latin typeface="Symbol"/>
                <a:cs typeface="Symbol"/>
              </a:rPr>
              <a:t></a:t>
            </a:r>
            <a:r>
              <a:rPr sz="3050" spc="-260" dirty="0">
                <a:latin typeface="Times New Roman"/>
                <a:cs typeface="Times New Roman"/>
              </a:rPr>
              <a:t> </a:t>
            </a:r>
            <a:r>
              <a:rPr sz="3050" i="1" spc="-210" dirty="0">
                <a:latin typeface="Times New Roman"/>
                <a:cs typeface="Times New Roman"/>
              </a:rPr>
              <a:t>k </a:t>
            </a:r>
            <a:r>
              <a:rPr sz="3050" spc="-260" dirty="0">
                <a:latin typeface="Symbol"/>
                <a:cs typeface="Symbol"/>
              </a:rPr>
              <a:t></a:t>
            </a:r>
            <a:r>
              <a:rPr sz="3050" spc="-509" dirty="0">
                <a:latin typeface="Times New Roman"/>
                <a:cs typeface="Times New Roman"/>
              </a:rPr>
              <a:t> </a:t>
            </a:r>
            <a:r>
              <a:rPr sz="3050" i="1" spc="-235" dirty="0">
                <a:latin typeface="Times New Roman"/>
                <a:cs typeface="Times New Roman"/>
              </a:rPr>
              <a:t>n</a:t>
            </a:r>
            <a:endParaRPr sz="3050" dirty="0">
              <a:latin typeface="Times New Roman"/>
              <a:cs typeface="Times New Roman"/>
            </a:endParaRPr>
          </a:p>
        </p:txBody>
      </p:sp>
      <p:sp>
        <p:nvSpPr>
          <p:cNvPr id="7" name="object 8">
            <a:extLst>
              <a:ext uri="{FF2B5EF4-FFF2-40B4-BE49-F238E27FC236}">
                <a16:creationId xmlns:a16="http://schemas.microsoft.com/office/drawing/2014/main" id="{0A4AEF3B-1CB9-9715-75D0-33BFE4C2EBC1}"/>
              </a:ext>
            </a:extLst>
          </p:cNvPr>
          <p:cNvSpPr txBox="1"/>
          <p:nvPr/>
        </p:nvSpPr>
        <p:spPr>
          <a:xfrm>
            <a:off x="2188944" y="1183479"/>
            <a:ext cx="5566226" cy="1897314"/>
          </a:xfrm>
          <a:prstGeom prst="rect">
            <a:avLst/>
          </a:prstGeom>
        </p:spPr>
        <p:txBody>
          <a:bodyPr vert="horz" wrap="square" lIns="0" tIns="12065" rIns="0" bIns="0" rtlCol="0">
            <a:spAutoFit/>
          </a:bodyPr>
          <a:lstStyle/>
          <a:p>
            <a:pPr marL="38100">
              <a:lnSpc>
                <a:spcPts val="3315"/>
              </a:lnSpc>
              <a:spcBef>
                <a:spcPts val="95"/>
              </a:spcBef>
            </a:pPr>
            <a:r>
              <a:rPr sz="2800" spc="-5" dirty="0">
                <a:solidFill>
                  <a:srgbClr val="034B9C"/>
                </a:solidFill>
                <a:latin typeface="Wingdings"/>
                <a:cs typeface="Wingdings"/>
              </a:rPr>
              <a:t>◼</a:t>
            </a:r>
            <a:r>
              <a:rPr sz="2800" b="1" spc="-5" dirty="0">
                <a:solidFill>
                  <a:srgbClr val="FF0000"/>
                </a:solidFill>
                <a:latin typeface="微软雅黑" panose="020B0503020204020204" pitchFamily="34" charset="-122"/>
                <a:ea typeface="微软雅黑" panose="020B0503020204020204" pitchFamily="34" charset="-122"/>
                <a:cs typeface="宋体"/>
              </a:rPr>
              <a:t>多米诺性质：</a:t>
            </a:r>
            <a:endParaRPr sz="2800" dirty="0">
              <a:latin typeface="微软雅黑" panose="020B0503020204020204" pitchFamily="34" charset="-122"/>
              <a:ea typeface="微软雅黑" panose="020B0503020204020204" pitchFamily="34" charset="-122"/>
              <a:cs typeface="宋体"/>
            </a:endParaRPr>
          </a:p>
          <a:p>
            <a:pPr marL="803910">
              <a:lnSpc>
                <a:spcPts val="3615"/>
              </a:lnSpc>
            </a:pPr>
            <a:r>
              <a:rPr sz="3050" i="1" spc="-135" dirty="0">
                <a:latin typeface="Times New Roman"/>
                <a:cs typeface="Times New Roman"/>
              </a:rPr>
              <a:t>P</a:t>
            </a:r>
            <a:r>
              <a:rPr sz="3050" spc="-135" dirty="0">
                <a:latin typeface="Times New Roman"/>
                <a:cs typeface="Times New Roman"/>
              </a:rPr>
              <a:t>(</a:t>
            </a:r>
            <a:r>
              <a:rPr sz="3050" i="1" spc="-135" dirty="0">
                <a:latin typeface="Times New Roman"/>
                <a:cs typeface="Times New Roman"/>
              </a:rPr>
              <a:t>x</a:t>
            </a:r>
            <a:r>
              <a:rPr sz="2625" spc="-202" baseline="-25396" dirty="0">
                <a:latin typeface="Times New Roman"/>
                <a:cs typeface="Times New Roman"/>
              </a:rPr>
              <a:t>1</a:t>
            </a:r>
            <a:r>
              <a:rPr sz="3050" spc="-135" dirty="0">
                <a:latin typeface="Times New Roman"/>
                <a:cs typeface="Times New Roman"/>
              </a:rPr>
              <a:t>,</a:t>
            </a:r>
            <a:r>
              <a:rPr sz="3050" spc="-370" dirty="0">
                <a:latin typeface="Times New Roman"/>
                <a:cs typeface="Times New Roman"/>
              </a:rPr>
              <a:t> </a:t>
            </a:r>
            <a:r>
              <a:rPr sz="3050" i="1" spc="-180" dirty="0">
                <a:latin typeface="Times New Roman"/>
                <a:cs typeface="Times New Roman"/>
              </a:rPr>
              <a:t>x</a:t>
            </a:r>
            <a:r>
              <a:rPr sz="2625" spc="-270" baseline="-25396" dirty="0">
                <a:latin typeface="Times New Roman"/>
                <a:cs typeface="Times New Roman"/>
              </a:rPr>
              <a:t>2</a:t>
            </a:r>
            <a:r>
              <a:rPr sz="2625" spc="-277" baseline="-25396" dirty="0">
                <a:latin typeface="Times New Roman"/>
                <a:cs typeface="Times New Roman"/>
              </a:rPr>
              <a:t> </a:t>
            </a:r>
            <a:r>
              <a:rPr sz="3050" spc="-100" dirty="0">
                <a:latin typeface="Times New Roman"/>
                <a:cs typeface="Times New Roman"/>
              </a:rPr>
              <a:t>,...,</a:t>
            </a:r>
            <a:r>
              <a:rPr sz="3050" spc="-365" dirty="0">
                <a:latin typeface="Times New Roman"/>
                <a:cs typeface="Times New Roman"/>
              </a:rPr>
              <a:t> </a:t>
            </a:r>
            <a:r>
              <a:rPr sz="3050" i="1" spc="-170" dirty="0" err="1">
                <a:latin typeface="Times New Roman"/>
                <a:cs typeface="Times New Roman"/>
              </a:rPr>
              <a:t>x</a:t>
            </a:r>
            <a:r>
              <a:rPr sz="2625" i="1" spc="-254" baseline="-25396" dirty="0" err="1">
                <a:latin typeface="Times New Roman"/>
                <a:cs typeface="Times New Roman"/>
              </a:rPr>
              <a:t>k</a:t>
            </a:r>
            <a:r>
              <a:rPr sz="2625" i="1" spc="-382" baseline="-25396" dirty="0">
                <a:latin typeface="Times New Roman"/>
                <a:cs typeface="Times New Roman"/>
              </a:rPr>
              <a:t> </a:t>
            </a:r>
            <a:r>
              <a:rPr sz="2625" spc="-254" baseline="-25396" dirty="0">
                <a:latin typeface="Symbol"/>
                <a:cs typeface="Symbol"/>
              </a:rPr>
              <a:t></a:t>
            </a:r>
            <a:r>
              <a:rPr sz="2625" spc="-254" baseline="-25396" dirty="0">
                <a:latin typeface="Times New Roman"/>
                <a:cs typeface="Times New Roman"/>
              </a:rPr>
              <a:t>1</a:t>
            </a:r>
            <a:r>
              <a:rPr sz="2625" spc="-397" baseline="-25396" dirty="0">
                <a:latin typeface="Times New Roman"/>
                <a:cs typeface="Times New Roman"/>
              </a:rPr>
              <a:t> </a:t>
            </a:r>
            <a:r>
              <a:rPr sz="3050" spc="-160" dirty="0">
                <a:latin typeface="Times New Roman"/>
                <a:cs typeface="Times New Roman"/>
              </a:rPr>
              <a:t>)</a:t>
            </a:r>
            <a:r>
              <a:rPr sz="3050" spc="-200" dirty="0">
                <a:latin typeface="Times New Roman"/>
                <a:cs typeface="Times New Roman"/>
              </a:rPr>
              <a:t> </a:t>
            </a:r>
            <a:r>
              <a:rPr sz="3050" spc="-465" dirty="0">
                <a:latin typeface="Symbol"/>
                <a:cs typeface="Symbol"/>
              </a:rPr>
              <a:t></a:t>
            </a:r>
            <a:r>
              <a:rPr sz="3050" spc="-430" dirty="0">
                <a:latin typeface="Times New Roman"/>
                <a:cs typeface="Times New Roman"/>
              </a:rPr>
              <a:t> </a:t>
            </a:r>
            <a:r>
              <a:rPr lang="en-US" sz="3050" spc="-430" dirty="0">
                <a:latin typeface="Times New Roman"/>
                <a:cs typeface="Times New Roman"/>
              </a:rPr>
              <a:t>  </a:t>
            </a:r>
            <a:r>
              <a:rPr sz="3050" i="1" spc="-135" dirty="0">
                <a:latin typeface="Times New Roman"/>
                <a:cs typeface="Times New Roman"/>
              </a:rPr>
              <a:t>P</a:t>
            </a:r>
            <a:r>
              <a:rPr sz="3050" spc="-135" dirty="0">
                <a:latin typeface="Times New Roman"/>
                <a:cs typeface="Times New Roman"/>
              </a:rPr>
              <a:t>(</a:t>
            </a:r>
            <a:r>
              <a:rPr sz="3050" i="1" spc="-135" dirty="0">
                <a:latin typeface="Times New Roman"/>
                <a:cs typeface="Times New Roman"/>
              </a:rPr>
              <a:t>x</a:t>
            </a:r>
            <a:r>
              <a:rPr sz="2625" spc="-202" baseline="-25396" dirty="0">
                <a:latin typeface="Times New Roman"/>
                <a:cs typeface="Times New Roman"/>
              </a:rPr>
              <a:t>1</a:t>
            </a:r>
            <a:r>
              <a:rPr sz="3050" spc="-135" dirty="0">
                <a:latin typeface="Times New Roman"/>
                <a:cs typeface="Times New Roman"/>
              </a:rPr>
              <a:t>,</a:t>
            </a:r>
            <a:r>
              <a:rPr sz="3050" spc="-375" dirty="0">
                <a:latin typeface="Times New Roman"/>
                <a:cs typeface="Times New Roman"/>
              </a:rPr>
              <a:t> </a:t>
            </a:r>
            <a:r>
              <a:rPr sz="3050" i="1" spc="-175" dirty="0">
                <a:latin typeface="Times New Roman"/>
                <a:cs typeface="Times New Roman"/>
              </a:rPr>
              <a:t>x</a:t>
            </a:r>
            <a:r>
              <a:rPr sz="2625" spc="-262" baseline="-25396" dirty="0">
                <a:latin typeface="Times New Roman"/>
                <a:cs typeface="Times New Roman"/>
              </a:rPr>
              <a:t>2</a:t>
            </a:r>
            <a:r>
              <a:rPr sz="2625" spc="-292" baseline="-25396" dirty="0">
                <a:latin typeface="Times New Roman"/>
                <a:cs typeface="Times New Roman"/>
              </a:rPr>
              <a:t> </a:t>
            </a:r>
            <a:r>
              <a:rPr sz="3050" spc="-100" dirty="0">
                <a:latin typeface="Times New Roman"/>
                <a:cs typeface="Times New Roman"/>
              </a:rPr>
              <a:t>,...,</a:t>
            </a:r>
            <a:r>
              <a:rPr sz="3050" spc="-365" dirty="0">
                <a:latin typeface="Times New Roman"/>
                <a:cs typeface="Times New Roman"/>
              </a:rPr>
              <a:t> </a:t>
            </a:r>
            <a:r>
              <a:rPr sz="3050" i="1" spc="-160" dirty="0" err="1">
                <a:latin typeface="Times New Roman"/>
                <a:cs typeface="Times New Roman"/>
              </a:rPr>
              <a:t>x</a:t>
            </a:r>
            <a:r>
              <a:rPr sz="2625" i="1" spc="-240" baseline="-25396" dirty="0" err="1">
                <a:latin typeface="Times New Roman"/>
                <a:cs typeface="Times New Roman"/>
              </a:rPr>
              <a:t>k</a:t>
            </a:r>
            <a:r>
              <a:rPr sz="2625" i="1" spc="-52" baseline="-25396" dirty="0">
                <a:latin typeface="Times New Roman"/>
                <a:cs typeface="Times New Roman"/>
              </a:rPr>
              <a:t> </a:t>
            </a:r>
            <a:r>
              <a:rPr sz="3050" spc="-160" dirty="0">
                <a:latin typeface="Times New Roman"/>
                <a:cs typeface="Times New Roman"/>
              </a:rPr>
              <a:t>)</a:t>
            </a:r>
            <a:endParaRPr sz="3050" dirty="0">
              <a:latin typeface="Times New Roman"/>
              <a:cs typeface="Times New Roman"/>
            </a:endParaRPr>
          </a:p>
          <a:p>
            <a:pPr marL="38100">
              <a:lnSpc>
                <a:spcPts val="3325"/>
              </a:lnSpc>
              <a:spcBef>
                <a:spcPts val="1120"/>
              </a:spcBef>
            </a:pPr>
            <a:r>
              <a:rPr sz="2800" spc="-5" dirty="0">
                <a:solidFill>
                  <a:srgbClr val="034B9C"/>
                </a:solidFill>
                <a:latin typeface="Wingdings"/>
                <a:cs typeface="Wingdings"/>
              </a:rPr>
              <a:t>◼</a:t>
            </a:r>
            <a:r>
              <a:rPr sz="2800" b="1" spc="-5" dirty="0">
                <a:solidFill>
                  <a:srgbClr val="FF0000"/>
                </a:solidFill>
                <a:latin typeface="微软雅黑" panose="020B0503020204020204" pitchFamily="34" charset="-122"/>
                <a:ea typeface="微软雅黑" panose="020B0503020204020204" pitchFamily="34" charset="-122"/>
                <a:cs typeface="宋体"/>
              </a:rPr>
              <a:t>逆否命题：</a:t>
            </a:r>
            <a:endParaRPr sz="2800" dirty="0">
              <a:latin typeface="微软雅黑" panose="020B0503020204020204" pitchFamily="34" charset="-122"/>
              <a:ea typeface="微软雅黑" panose="020B0503020204020204" pitchFamily="34" charset="-122"/>
              <a:cs typeface="宋体"/>
            </a:endParaRPr>
          </a:p>
          <a:p>
            <a:pPr marL="889000">
              <a:lnSpc>
                <a:spcPts val="3445"/>
              </a:lnSpc>
            </a:pPr>
            <a:r>
              <a:rPr sz="2900" spc="-210" dirty="0">
                <a:latin typeface="Symbol"/>
                <a:cs typeface="Symbol"/>
              </a:rPr>
              <a:t></a:t>
            </a:r>
            <a:r>
              <a:rPr sz="2900" i="1" spc="-210" dirty="0">
                <a:latin typeface="Times New Roman"/>
                <a:cs typeface="Times New Roman"/>
              </a:rPr>
              <a:t>P</a:t>
            </a:r>
            <a:r>
              <a:rPr sz="2900" spc="-210" dirty="0">
                <a:latin typeface="Times New Roman"/>
                <a:cs typeface="Times New Roman"/>
              </a:rPr>
              <a:t>(</a:t>
            </a:r>
            <a:r>
              <a:rPr sz="2900" i="1" spc="-210" dirty="0">
                <a:latin typeface="Times New Roman"/>
                <a:cs typeface="Times New Roman"/>
              </a:rPr>
              <a:t>x</a:t>
            </a:r>
            <a:r>
              <a:rPr sz="2475" spc="-315" baseline="-25252" dirty="0">
                <a:latin typeface="Times New Roman"/>
                <a:cs typeface="Times New Roman"/>
              </a:rPr>
              <a:t>1</a:t>
            </a:r>
            <a:r>
              <a:rPr sz="2900" spc="-210" dirty="0">
                <a:latin typeface="Times New Roman"/>
                <a:cs typeface="Times New Roman"/>
              </a:rPr>
              <a:t>, </a:t>
            </a:r>
            <a:r>
              <a:rPr sz="2900" i="1" spc="-204" dirty="0">
                <a:latin typeface="Times New Roman"/>
                <a:cs typeface="Times New Roman"/>
              </a:rPr>
              <a:t>x</a:t>
            </a:r>
            <a:r>
              <a:rPr sz="2475" spc="-307" baseline="-25252" dirty="0">
                <a:latin typeface="Times New Roman"/>
                <a:cs typeface="Times New Roman"/>
              </a:rPr>
              <a:t>2 </a:t>
            </a:r>
            <a:r>
              <a:rPr sz="2900" spc="-110" dirty="0">
                <a:latin typeface="Times New Roman"/>
                <a:cs typeface="Times New Roman"/>
              </a:rPr>
              <a:t>,..., </a:t>
            </a:r>
            <a:r>
              <a:rPr sz="2900" i="1" spc="-195" dirty="0">
                <a:latin typeface="Times New Roman"/>
                <a:cs typeface="Times New Roman"/>
              </a:rPr>
              <a:t>x</a:t>
            </a:r>
            <a:r>
              <a:rPr sz="2475" i="1" spc="-292" baseline="-25252" dirty="0">
                <a:latin typeface="Times New Roman"/>
                <a:cs typeface="Times New Roman"/>
              </a:rPr>
              <a:t>k </a:t>
            </a:r>
            <a:r>
              <a:rPr sz="2900" spc="-185" dirty="0">
                <a:latin typeface="Times New Roman"/>
                <a:cs typeface="Times New Roman"/>
              </a:rPr>
              <a:t>) </a:t>
            </a:r>
            <a:r>
              <a:rPr sz="2900" spc="-545" dirty="0">
                <a:latin typeface="Symbol"/>
                <a:cs typeface="Symbol"/>
              </a:rPr>
              <a:t></a:t>
            </a:r>
            <a:r>
              <a:rPr sz="2900" spc="-545" dirty="0">
                <a:latin typeface="Times New Roman"/>
                <a:cs typeface="Times New Roman"/>
              </a:rPr>
              <a:t> </a:t>
            </a:r>
            <a:r>
              <a:rPr lang="en-US" sz="2900" spc="-545" dirty="0">
                <a:latin typeface="Times New Roman"/>
                <a:cs typeface="Times New Roman"/>
              </a:rPr>
              <a:t>    </a:t>
            </a:r>
            <a:r>
              <a:rPr sz="2900" spc="-210" dirty="0">
                <a:latin typeface="Symbol"/>
                <a:cs typeface="Symbol"/>
              </a:rPr>
              <a:t></a:t>
            </a:r>
            <a:r>
              <a:rPr sz="2900" i="1" spc="-210" dirty="0">
                <a:latin typeface="Times New Roman"/>
                <a:cs typeface="Times New Roman"/>
              </a:rPr>
              <a:t>P</a:t>
            </a:r>
            <a:r>
              <a:rPr sz="2900" spc="-210" dirty="0">
                <a:latin typeface="Times New Roman"/>
                <a:cs typeface="Times New Roman"/>
              </a:rPr>
              <a:t>(</a:t>
            </a:r>
            <a:r>
              <a:rPr sz="2900" i="1" spc="-210" dirty="0">
                <a:latin typeface="Times New Roman"/>
                <a:cs typeface="Times New Roman"/>
              </a:rPr>
              <a:t>x</a:t>
            </a:r>
            <a:r>
              <a:rPr sz="2475" spc="-315" baseline="-25252" dirty="0">
                <a:latin typeface="Times New Roman"/>
                <a:cs typeface="Times New Roman"/>
              </a:rPr>
              <a:t>1</a:t>
            </a:r>
            <a:r>
              <a:rPr sz="2900" spc="-210" dirty="0">
                <a:latin typeface="Times New Roman"/>
                <a:cs typeface="Times New Roman"/>
              </a:rPr>
              <a:t>, </a:t>
            </a:r>
            <a:r>
              <a:rPr sz="2900" i="1" spc="-204" dirty="0">
                <a:latin typeface="Times New Roman"/>
                <a:cs typeface="Times New Roman"/>
              </a:rPr>
              <a:t>x</a:t>
            </a:r>
            <a:r>
              <a:rPr sz="2475" spc="-307" baseline="-25252" dirty="0">
                <a:latin typeface="Times New Roman"/>
                <a:cs typeface="Times New Roman"/>
              </a:rPr>
              <a:t>2 </a:t>
            </a:r>
            <a:r>
              <a:rPr sz="2900" spc="-110" dirty="0">
                <a:latin typeface="Times New Roman"/>
                <a:cs typeface="Times New Roman"/>
              </a:rPr>
              <a:t>,...,</a:t>
            </a:r>
            <a:r>
              <a:rPr sz="2900" spc="-595" dirty="0">
                <a:latin typeface="Times New Roman"/>
                <a:cs typeface="Times New Roman"/>
              </a:rPr>
              <a:t> </a:t>
            </a:r>
            <a:r>
              <a:rPr sz="2900" i="1" spc="-190" dirty="0">
                <a:latin typeface="Times New Roman"/>
                <a:cs typeface="Times New Roman"/>
              </a:rPr>
              <a:t>x</a:t>
            </a:r>
            <a:r>
              <a:rPr sz="2475" i="1" spc="-284" baseline="-25252" dirty="0">
                <a:latin typeface="Times New Roman"/>
                <a:cs typeface="Times New Roman"/>
              </a:rPr>
              <a:t>k </a:t>
            </a:r>
            <a:r>
              <a:rPr sz="2475" spc="-202" baseline="-25252" dirty="0">
                <a:latin typeface="Symbol"/>
                <a:cs typeface="Symbol"/>
              </a:rPr>
              <a:t></a:t>
            </a:r>
            <a:r>
              <a:rPr sz="2475" spc="-202" baseline="-25252" dirty="0">
                <a:latin typeface="Times New Roman"/>
                <a:cs typeface="Times New Roman"/>
              </a:rPr>
              <a:t>1</a:t>
            </a:r>
            <a:r>
              <a:rPr sz="2900" spc="-135" dirty="0">
                <a:latin typeface="Times New Roman"/>
                <a:cs typeface="Times New Roman"/>
              </a:rPr>
              <a:t>)</a:t>
            </a:r>
            <a:endParaRPr sz="2900" dirty="0">
              <a:latin typeface="Times New Roman"/>
              <a:cs typeface="Times New Roman"/>
            </a:endParaRPr>
          </a:p>
        </p:txBody>
      </p:sp>
      <p:sp>
        <p:nvSpPr>
          <p:cNvPr id="8" name="object 9">
            <a:extLst>
              <a:ext uri="{FF2B5EF4-FFF2-40B4-BE49-F238E27FC236}">
                <a16:creationId xmlns:a16="http://schemas.microsoft.com/office/drawing/2014/main" id="{5EB1B837-A189-F6B7-4699-BE4394815C79}"/>
              </a:ext>
            </a:extLst>
          </p:cNvPr>
          <p:cNvSpPr txBox="1"/>
          <p:nvPr/>
        </p:nvSpPr>
        <p:spPr>
          <a:xfrm>
            <a:off x="8045865" y="2622826"/>
            <a:ext cx="1071245" cy="468630"/>
          </a:xfrm>
          <a:prstGeom prst="rect">
            <a:avLst/>
          </a:prstGeom>
        </p:spPr>
        <p:txBody>
          <a:bodyPr vert="horz" wrap="square" lIns="0" tIns="13335" rIns="0" bIns="0" rtlCol="0">
            <a:spAutoFit/>
          </a:bodyPr>
          <a:lstStyle/>
          <a:p>
            <a:pPr marL="12700">
              <a:lnSpc>
                <a:spcPct val="100000"/>
              </a:lnSpc>
              <a:spcBef>
                <a:spcPts val="105"/>
              </a:spcBef>
            </a:pPr>
            <a:r>
              <a:rPr sz="2900" spc="-275" dirty="0">
                <a:latin typeface="Times New Roman"/>
                <a:cs typeface="Times New Roman"/>
              </a:rPr>
              <a:t>0 </a:t>
            </a:r>
            <a:r>
              <a:rPr sz="2900" spc="-305" dirty="0">
                <a:latin typeface="Symbol"/>
                <a:cs typeface="Symbol"/>
              </a:rPr>
              <a:t></a:t>
            </a:r>
            <a:r>
              <a:rPr sz="2900" spc="-305" dirty="0">
                <a:latin typeface="Times New Roman"/>
                <a:cs typeface="Times New Roman"/>
              </a:rPr>
              <a:t> </a:t>
            </a:r>
            <a:r>
              <a:rPr sz="2900" i="1" spc="-245" dirty="0">
                <a:latin typeface="Times New Roman"/>
                <a:cs typeface="Times New Roman"/>
              </a:rPr>
              <a:t>k </a:t>
            </a:r>
            <a:r>
              <a:rPr sz="2900" spc="-305" dirty="0">
                <a:latin typeface="Symbol"/>
                <a:cs typeface="Symbol"/>
              </a:rPr>
              <a:t></a:t>
            </a:r>
            <a:r>
              <a:rPr sz="2900" spc="-395" dirty="0">
                <a:latin typeface="Times New Roman"/>
                <a:cs typeface="Times New Roman"/>
              </a:rPr>
              <a:t> </a:t>
            </a:r>
            <a:r>
              <a:rPr sz="2900" i="1" spc="-275" dirty="0">
                <a:latin typeface="Times New Roman"/>
                <a:cs typeface="Times New Roman"/>
              </a:rPr>
              <a:t>n</a:t>
            </a:r>
            <a:endParaRPr sz="2900" dirty="0">
              <a:latin typeface="Times New Roman"/>
              <a:cs typeface="Times New Roman"/>
            </a:endParaRPr>
          </a:p>
        </p:txBody>
      </p:sp>
      <p:sp>
        <p:nvSpPr>
          <p:cNvPr id="9" name="文本框 8">
            <a:extLst>
              <a:ext uri="{FF2B5EF4-FFF2-40B4-BE49-F238E27FC236}">
                <a16:creationId xmlns:a16="http://schemas.microsoft.com/office/drawing/2014/main" id="{AA6AF10E-DF4D-C650-29AF-5959CF33556D}"/>
              </a:ext>
            </a:extLst>
          </p:cNvPr>
          <p:cNvSpPr txBox="1"/>
          <p:nvPr/>
        </p:nvSpPr>
        <p:spPr>
          <a:xfrm>
            <a:off x="2572378" y="5331305"/>
            <a:ext cx="7573032" cy="525657"/>
          </a:xfrm>
          <a:prstGeom prst="rect">
            <a:avLst/>
          </a:prstGeom>
          <a:noFill/>
        </p:spPr>
        <p:txBody>
          <a:bodyPr wrap="square" rtlCol="0">
            <a:spAutoFit/>
          </a:bodyPr>
          <a:lstStyle/>
          <a:p>
            <a:pPr algn="l">
              <a:lnSpc>
                <a:spcPct val="130000"/>
              </a:lnSpc>
            </a:pPr>
            <a:r>
              <a:rPr lang="zh-CN" altLang="en-US" sz="2400" b="0" i="0" dirty="0">
                <a:solidFill>
                  <a:srgbClr val="4D4D4D"/>
                </a:solidFill>
                <a:effectLst/>
                <a:latin typeface="微软雅黑" panose="020B0503020204020204" pitchFamily="34" charset="-122"/>
                <a:ea typeface="微软雅黑" panose="020B0503020204020204" pitchFamily="34" charset="-122"/>
              </a:rPr>
              <a:t>因此</a:t>
            </a:r>
            <a:r>
              <a:rPr lang="en-US" altLang="zh-CN" sz="2400" b="0" i="0" dirty="0">
                <a:solidFill>
                  <a:srgbClr val="4D4D4D"/>
                </a:solidFill>
                <a:effectLst/>
                <a:latin typeface="微软雅黑" panose="020B0503020204020204" pitchFamily="34" charset="-122"/>
                <a:ea typeface="微软雅黑" panose="020B0503020204020204" pitchFamily="34" charset="-122"/>
              </a:rPr>
              <a:t>0-1</a:t>
            </a:r>
            <a:r>
              <a:rPr lang="zh-CN" altLang="en-US" sz="2400" b="0" i="0" dirty="0">
                <a:solidFill>
                  <a:srgbClr val="4D4D4D"/>
                </a:solidFill>
                <a:effectLst/>
                <a:latin typeface="微软雅黑" panose="020B0503020204020204" pitchFamily="34" charset="-122"/>
                <a:ea typeface="微软雅黑" panose="020B0503020204020204" pitchFamily="34" charset="-122"/>
              </a:rPr>
              <a:t>背包问题满足多米诺条件</a:t>
            </a:r>
            <a:r>
              <a:rPr lang="en-US" altLang="zh-CN" sz="2400" b="0" i="0" dirty="0">
                <a:solidFill>
                  <a:srgbClr val="4D4D4D"/>
                </a:solidFill>
                <a:effectLst/>
                <a:latin typeface="微软雅黑" panose="020B0503020204020204" pitchFamily="34" charset="-122"/>
                <a:ea typeface="微软雅黑" panose="020B0503020204020204" pitchFamily="34" charset="-122"/>
              </a:rPr>
              <a:t>,</a:t>
            </a:r>
            <a:r>
              <a:rPr lang="zh-CN" altLang="en-US" sz="2400" b="0" i="0" dirty="0">
                <a:solidFill>
                  <a:srgbClr val="4D4D4D"/>
                </a:solidFill>
                <a:effectLst/>
                <a:latin typeface="微软雅黑" panose="020B0503020204020204" pitchFamily="34" charset="-122"/>
                <a:ea typeface="微软雅黑" panose="020B0503020204020204" pitchFamily="34" charset="-122"/>
              </a:rPr>
              <a:t>可以使用回溯法解决。</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76C812A-8D04-9177-D2C5-FFD2A321CC5B}"/>
                  </a:ext>
                </a:extLst>
              </p:cNvPr>
              <p:cNvSpPr txBox="1"/>
              <p:nvPr/>
            </p:nvSpPr>
            <p:spPr>
              <a:xfrm>
                <a:off x="2481944" y="3614151"/>
                <a:ext cx="7053942" cy="1571264"/>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设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e>
                    </m:nary>
                  </m:oMath>
                </a14:m>
                <a:endParaRPr lang="en-US" altLang="zh-CN" sz="2400" b="0" dirty="0">
                  <a:latin typeface="微软雅黑" panose="020B0503020204020204" pitchFamily="34" charset="-122"/>
                  <a:ea typeface="微软雅黑" panose="020B0503020204020204" pitchFamily="34" charset="-122"/>
                </a:endParaRPr>
              </a:p>
              <a:p>
                <a:pPr algn="ctr">
                  <a:lnSpc>
                    <a:spcPct val="130000"/>
                  </a:lnSpc>
                </a:pPr>
                <a:r>
                  <a:rPr lang="zh-CN" altLang="en-US" sz="2400" dirty="0">
                    <a:latin typeface="微软雅黑" panose="020B0503020204020204" pitchFamily="34" charset="-122"/>
                    <a:ea typeface="微软雅黑" panose="020B0503020204020204" pitchFamily="34" charset="-122"/>
                  </a:rPr>
                  <a:t>若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 ,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&gt;0 ,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0,1</m:t>
                        </m:r>
                      </m:e>
                    </m:d>
                  </m:oMath>
                </a14:m>
                <a:endParaRPr lang="en-US" altLang="zh-CN" sz="2400" b="0" dirty="0">
                  <a:latin typeface="微软雅黑" panose="020B0503020204020204" pitchFamily="34" charset="-122"/>
                  <a:ea typeface="微软雅黑" panose="020B0503020204020204" pitchFamily="34" charset="-122"/>
                </a:endParaRPr>
              </a:p>
              <a:p>
                <a:pPr algn="ctr">
                  <a:lnSpc>
                    <a:spcPct val="13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676C812A-8D04-9177-D2C5-FFD2A321CC5B}"/>
                  </a:ext>
                </a:extLst>
              </p:cNvPr>
              <p:cNvSpPr txBox="1">
                <a:spLocks noRot="1" noChangeAspect="1" noMove="1" noResize="1" noEditPoints="1" noAdjustHandles="1" noChangeArrowheads="1" noChangeShapeType="1" noTextEdit="1"/>
              </p:cNvSpPr>
              <p:nvPr/>
            </p:nvSpPr>
            <p:spPr>
              <a:xfrm>
                <a:off x="2481944" y="3614151"/>
                <a:ext cx="7053942" cy="1571264"/>
              </a:xfrm>
              <a:prstGeom prst="rect">
                <a:avLst/>
              </a:prstGeom>
              <a:blipFill>
                <a:blip r:embed="rId3"/>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EB8657AB-F1F5-7DC5-6736-BEDF6F3B83A7}"/>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41628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回溯算法</a:t>
            </a:r>
          </a:p>
        </p:txBody>
      </p:sp>
      <p:sp>
        <p:nvSpPr>
          <p:cNvPr id="15" name="矩形: 圆角 14">
            <a:extLst>
              <a:ext uri="{FF2B5EF4-FFF2-40B4-BE49-F238E27FC236}">
                <a16:creationId xmlns:a16="http://schemas.microsoft.com/office/drawing/2014/main" id="{DFF45996-F965-7AF6-14DA-38F5DB6A1906}"/>
              </a:ext>
            </a:extLst>
          </p:cNvPr>
          <p:cNvSpPr/>
          <p:nvPr/>
        </p:nvSpPr>
        <p:spPr>
          <a:xfrm>
            <a:off x="6096000" y="306609"/>
            <a:ext cx="5696384" cy="1321224"/>
          </a:xfrm>
          <a:prstGeom prst="roundRect">
            <a:avLst>
              <a:gd name="adj" fmla="val 2775"/>
            </a:avLst>
          </a:prstGeom>
          <a:solidFill>
            <a:schemeClr val="bg1">
              <a:lumMod val="95000"/>
              <a:alpha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34548A2C-F449-AA34-D7C4-72128ECA73E5}"/>
              </a:ext>
            </a:extLst>
          </p:cNvPr>
          <p:cNvSpPr/>
          <p:nvPr/>
        </p:nvSpPr>
        <p:spPr>
          <a:xfrm>
            <a:off x="3568862" y="389158"/>
            <a:ext cx="8532423" cy="452496"/>
          </a:xfrm>
          <a:prstGeom prst="rect">
            <a:avLst/>
          </a:prstGeom>
        </p:spPr>
        <p:txBody>
          <a:bodyPr wrap="square">
            <a:spAutoFit/>
          </a:bodyPr>
          <a:lstStyle/>
          <a:p>
            <a:pPr algn="just">
              <a:lnSpc>
                <a:spcPct val="130000"/>
              </a:lnSpc>
            </a:pPr>
            <a:endParaRPr lang="en-US" altLang="zh-CN" sz="2000" dirty="0">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C06BE0A-CA7C-531D-3034-B863D3509305}"/>
                  </a:ext>
                </a:extLst>
              </p:cNvPr>
              <p:cNvSpPr txBox="1"/>
              <p:nvPr/>
            </p:nvSpPr>
            <p:spPr>
              <a:xfrm>
                <a:off x="6286918" y="253874"/>
                <a:ext cx="2591443" cy="412421"/>
              </a:xfrm>
              <a:prstGeom prst="rect">
                <a:avLst/>
              </a:prstGeom>
              <a:noFill/>
            </p:spPr>
            <p:txBody>
              <a:bodyPr wrap="square" rtlCol="0">
                <a:spAutoFit/>
              </a:bodyPr>
              <a:lstStyle/>
              <a:p>
                <a:pPr algn="l">
                  <a:lnSpc>
                    <a:spcPct val="130000"/>
                  </a:lnSpc>
                </a:pPr>
                <a14:m>
                  <m:oMathPara xmlns:m="http://schemas.openxmlformats.org/officeDocument/2006/math">
                    <m:oMathParaPr>
                      <m:jc m:val="left"/>
                    </m:oMathParaPr>
                    <m:oMath xmlns:m="http://schemas.openxmlformats.org/officeDocument/2006/math">
                      <m:r>
                        <a:rPr lang="en-US" altLang="zh-CN" sz="1600" b="0" i="1" dirty="0" smtClean="0">
                          <a:latin typeface="Cambria Math" panose="02040503050406030204" pitchFamily="18" charset="0"/>
                        </a:rPr>
                        <m:t>𝑛</m:t>
                      </m:r>
                      <m:r>
                        <a:rPr lang="en-US" altLang="zh-CN" sz="1600" i="1" dirty="0" smtClean="0">
                          <a:latin typeface="Cambria Math" panose="02040503050406030204" pitchFamily="18" charset="0"/>
                        </a:rPr>
                        <m:t>=4,</m:t>
                      </m:r>
                      <m:r>
                        <a:rPr lang="en-US" altLang="zh-CN" sz="1600" i="1" dirty="0" smtClean="0">
                          <a:latin typeface="Cambria Math" panose="02040503050406030204" pitchFamily="18" charset="0"/>
                        </a:rPr>
                        <m:t>𝑐𝑎𝑝𝑎𝑐𝑖𝑡𝑦</m:t>
                      </m:r>
                      <m:r>
                        <a:rPr lang="en-US" altLang="zh-CN" sz="1600" i="1" dirty="0" smtClean="0">
                          <a:latin typeface="Cambria Math" panose="02040503050406030204" pitchFamily="18" charset="0"/>
                        </a:rPr>
                        <m:t> = 8</m:t>
                      </m:r>
                    </m:oMath>
                  </m:oMathPara>
                </a14:m>
                <a:endParaRPr lang="zh-CN" altLang="en-US" sz="1600" dirty="0">
                  <a:latin typeface="+mn-ea"/>
                </a:endParaRPr>
              </a:p>
            </p:txBody>
          </p:sp>
        </mc:Choice>
        <mc:Fallback xmlns="">
          <p:sp>
            <p:nvSpPr>
              <p:cNvPr id="17" name="文本框 16">
                <a:extLst>
                  <a:ext uri="{FF2B5EF4-FFF2-40B4-BE49-F238E27FC236}">
                    <a16:creationId xmlns:a16="http://schemas.microsoft.com/office/drawing/2014/main" id="{0C06BE0A-CA7C-531D-3034-B863D3509305}"/>
                  </a:ext>
                </a:extLst>
              </p:cNvPr>
              <p:cNvSpPr txBox="1">
                <a:spLocks noRot="1" noChangeAspect="1" noMove="1" noResize="1" noEditPoints="1" noAdjustHandles="1" noChangeArrowheads="1" noChangeShapeType="1" noTextEdit="1"/>
              </p:cNvSpPr>
              <p:nvPr/>
            </p:nvSpPr>
            <p:spPr>
              <a:xfrm>
                <a:off x="6286918" y="253874"/>
                <a:ext cx="2591443" cy="412421"/>
              </a:xfrm>
              <a:prstGeom prst="rect">
                <a:avLst/>
              </a:prstGeom>
              <a:blipFill>
                <a:blip r:embed="rId4"/>
                <a:stretch>
                  <a:fillRect b="-1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表格 9">
                <a:extLst>
                  <a:ext uri="{FF2B5EF4-FFF2-40B4-BE49-F238E27FC236}">
                    <a16:creationId xmlns:a16="http://schemas.microsoft.com/office/drawing/2014/main" id="{72A0C2C9-FF08-05F6-0B55-F55EF494015D}"/>
                  </a:ext>
                </a:extLst>
              </p:cNvPr>
              <p:cNvGraphicFramePr>
                <a:graphicFrameLocks noGrp="1"/>
              </p:cNvGraphicFramePr>
              <p:nvPr>
                <p:extLst>
                  <p:ext uri="{D42A27DB-BD31-4B8C-83A1-F6EECF244321}">
                    <p14:modId xmlns:p14="http://schemas.microsoft.com/office/powerpoint/2010/main" val="3982094321"/>
                  </p:ext>
                </p:extLst>
              </p:nvPr>
            </p:nvGraphicFramePr>
            <p:xfrm>
              <a:off x="6286918" y="649323"/>
              <a:ext cx="5265025" cy="914400"/>
            </p:xfrm>
            <a:graphic>
              <a:graphicData uri="http://schemas.openxmlformats.org/drawingml/2006/table">
                <a:tbl>
                  <a:tblPr firstRow="1" bandRow="1">
                    <a:tableStyleId>{ED083AE6-46FA-4A59-8FB0-9F97EB10719F}</a:tableStyleId>
                  </a:tblPr>
                  <a:tblGrid>
                    <a:gridCol w="1053005">
                      <a:extLst>
                        <a:ext uri="{9D8B030D-6E8A-4147-A177-3AD203B41FA5}">
                          <a16:colId xmlns:a16="http://schemas.microsoft.com/office/drawing/2014/main" val="4113672617"/>
                        </a:ext>
                      </a:extLst>
                    </a:gridCol>
                    <a:gridCol w="1053005">
                      <a:extLst>
                        <a:ext uri="{9D8B030D-6E8A-4147-A177-3AD203B41FA5}">
                          <a16:colId xmlns:a16="http://schemas.microsoft.com/office/drawing/2014/main" val="80543082"/>
                        </a:ext>
                      </a:extLst>
                    </a:gridCol>
                    <a:gridCol w="1053005">
                      <a:extLst>
                        <a:ext uri="{9D8B030D-6E8A-4147-A177-3AD203B41FA5}">
                          <a16:colId xmlns:a16="http://schemas.microsoft.com/office/drawing/2014/main" val="2158362456"/>
                        </a:ext>
                      </a:extLst>
                    </a:gridCol>
                    <a:gridCol w="1053005">
                      <a:extLst>
                        <a:ext uri="{9D8B030D-6E8A-4147-A177-3AD203B41FA5}">
                          <a16:colId xmlns:a16="http://schemas.microsoft.com/office/drawing/2014/main" val="1874788550"/>
                        </a:ext>
                      </a:extLst>
                    </a:gridCol>
                    <a:gridCol w="1053005">
                      <a:extLst>
                        <a:ext uri="{9D8B030D-6E8A-4147-A177-3AD203B41FA5}">
                          <a16:colId xmlns:a16="http://schemas.microsoft.com/office/drawing/2014/main" val="2219511635"/>
                        </a:ext>
                      </a:extLst>
                    </a:gridCol>
                  </a:tblGrid>
                  <a:tr h="300954">
                    <a:tc>
                      <a:txBody>
                        <a:bodyPr/>
                        <a:lstStyle/>
                        <a:p>
                          <a:pPr algn="ctr"/>
                          <a:r>
                            <a:rPr lang="zh-CN" altLang="en-US" sz="1400"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1</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300954">
                    <a:tc>
                      <a:txBody>
                        <a:bodyPr/>
                        <a:lstStyle/>
                        <a:p>
                          <a:pPr algn="ctr"/>
                          <a:r>
                            <a:rPr lang="zh-CN" altLang="en-US" sz="1400" b="0" dirty="0">
                              <a:latin typeface="微软雅黑" panose="020B0503020204020204" pitchFamily="34" charset="-122"/>
                              <a:ea typeface="微软雅黑" panose="020B0503020204020204" pitchFamily="34" charset="-122"/>
                            </a:rPr>
                            <a:t>体积</a:t>
                          </a:r>
                          <a:r>
                            <a:rPr lang="en-US" altLang="zh-CN" sz="1400"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𝑖</m:t>
                                  </m:r>
                                </m:sub>
                              </m:sSub>
                            </m:oMath>
                          </a14:m>
                          <a:r>
                            <a:rPr lang="en-US" altLang="zh-CN" sz="1400" b="0" dirty="0">
                              <a:latin typeface="微软雅黑" panose="020B0503020204020204" pitchFamily="34" charset="-122"/>
                              <a:ea typeface="微软雅黑" panose="020B0503020204020204" pitchFamily="34" charset="-122"/>
                            </a:rPr>
                            <a:t>)</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300954">
                    <a:tc>
                      <a:txBody>
                        <a:bodyPr/>
                        <a:lstStyle/>
                        <a:p>
                          <a:pPr algn="ctr"/>
                          <a:r>
                            <a:rPr lang="zh-CN" altLang="en-US" sz="1400" b="0" dirty="0">
                              <a:latin typeface="微软雅黑" panose="020B0503020204020204" pitchFamily="34" charset="-122"/>
                              <a:ea typeface="微软雅黑" panose="020B0503020204020204" pitchFamily="34" charset="-122"/>
                            </a:rPr>
                            <a:t>价值</a:t>
                          </a:r>
                          <a14:m>
                            <m:oMath xmlns:m="http://schemas.openxmlformats.org/officeDocument/2006/math">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oMath>
                          </a14:m>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6</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Choice>
        <mc:Fallback xmlns="">
          <p:graphicFrame>
            <p:nvGraphicFramePr>
              <p:cNvPr id="18" name="表格 9">
                <a:extLst>
                  <a:ext uri="{FF2B5EF4-FFF2-40B4-BE49-F238E27FC236}">
                    <a16:creationId xmlns:a16="http://schemas.microsoft.com/office/drawing/2014/main" id="{72A0C2C9-FF08-05F6-0B55-F55EF494015D}"/>
                  </a:ext>
                </a:extLst>
              </p:cNvPr>
              <p:cNvGraphicFramePr>
                <a:graphicFrameLocks noGrp="1"/>
              </p:cNvGraphicFramePr>
              <p:nvPr>
                <p:extLst>
                  <p:ext uri="{D42A27DB-BD31-4B8C-83A1-F6EECF244321}">
                    <p14:modId xmlns:p14="http://schemas.microsoft.com/office/powerpoint/2010/main" val="3982094321"/>
                  </p:ext>
                </p:extLst>
              </p:nvPr>
            </p:nvGraphicFramePr>
            <p:xfrm>
              <a:off x="6286918" y="649323"/>
              <a:ext cx="5265025" cy="914400"/>
            </p:xfrm>
            <a:graphic>
              <a:graphicData uri="http://schemas.openxmlformats.org/drawingml/2006/table">
                <a:tbl>
                  <a:tblPr firstRow="1" bandRow="1">
                    <a:tableStyleId>{ED083AE6-46FA-4A59-8FB0-9F97EB10719F}</a:tableStyleId>
                  </a:tblPr>
                  <a:tblGrid>
                    <a:gridCol w="1053005">
                      <a:extLst>
                        <a:ext uri="{9D8B030D-6E8A-4147-A177-3AD203B41FA5}">
                          <a16:colId xmlns:a16="http://schemas.microsoft.com/office/drawing/2014/main" val="4113672617"/>
                        </a:ext>
                      </a:extLst>
                    </a:gridCol>
                    <a:gridCol w="1053005">
                      <a:extLst>
                        <a:ext uri="{9D8B030D-6E8A-4147-A177-3AD203B41FA5}">
                          <a16:colId xmlns:a16="http://schemas.microsoft.com/office/drawing/2014/main" val="80543082"/>
                        </a:ext>
                      </a:extLst>
                    </a:gridCol>
                    <a:gridCol w="1053005">
                      <a:extLst>
                        <a:ext uri="{9D8B030D-6E8A-4147-A177-3AD203B41FA5}">
                          <a16:colId xmlns:a16="http://schemas.microsoft.com/office/drawing/2014/main" val="2158362456"/>
                        </a:ext>
                      </a:extLst>
                    </a:gridCol>
                    <a:gridCol w="1053005">
                      <a:extLst>
                        <a:ext uri="{9D8B030D-6E8A-4147-A177-3AD203B41FA5}">
                          <a16:colId xmlns:a16="http://schemas.microsoft.com/office/drawing/2014/main" val="1874788550"/>
                        </a:ext>
                      </a:extLst>
                    </a:gridCol>
                    <a:gridCol w="1053005">
                      <a:extLst>
                        <a:ext uri="{9D8B030D-6E8A-4147-A177-3AD203B41FA5}">
                          <a16:colId xmlns:a16="http://schemas.microsoft.com/office/drawing/2014/main" val="2219511635"/>
                        </a:ext>
                      </a:extLst>
                    </a:gridCol>
                  </a:tblGrid>
                  <a:tr h="304800">
                    <a:tc>
                      <a:txBody>
                        <a:bodyPr/>
                        <a:lstStyle/>
                        <a:p>
                          <a:pPr algn="ctr"/>
                          <a:r>
                            <a:rPr lang="zh-CN" altLang="en-US" sz="1400"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1</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304800">
                    <a:tc>
                      <a:txBody>
                        <a:bodyPr/>
                        <a:lstStyle/>
                        <a:p>
                          <a:endParaRPr lang="zh-CN"/>
                        </a:p>
                      </a:txBody>
                      <a:tcPr anchor="ctr">
                        <a:blipFill>
                          <a:blip r:embed="rId5"/>
                          <a:stretch>
                            <a:fillRect l="-578" t="-100000" r="-401734" b="-117647"/>
                          </a:stretch>
                        </a:blipFill>
                      </a:tcP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304800">
                    <a:tc>
                      <a:txBody>
                        <a:bodyPr/>
                        <a:lstStyle/>
                        <a:p>
                          <a:endParaRPr lang="zh-CN"/>
                        </a:p>
                      </a:txBody>
                      <a:tcPr anchor="ctr">
                        <a:blipFill>
                          <a:blip r:embed="rId5"/>
                          <a:stretch>
                            <a:fillRect l="-578" t="-204000" r="-401734" b="-20000"/>
                          </a:stretch>
                        </a:blipFill>
                      </a:tcP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6</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Fallback>
      </mc:AlternateContent>
      <p:sp>
        <p:nvSpPr>
          <p:cNvPr id="19" name="椭圆 18">
            <a:extLst>
              <a:ext uri="{FF2B5EF4-FFF2-40B4-BE49-F238E27FC236}">
                <a16:creationId xmlns:a16="http://schemas.microsoft.com/office/drawing/2014/main" id="{B8C69E92-AADF-4E6C-F325-6B4168256214}"/>
              </a:ext>
            </a:extLst>
          </p:cNvPr>
          <p:cNvSpPr/>
          <p:nvPr/>
        </p:nvSpPr>
        <p:spPr>
          <a:xfrm>
            <a:off x="3994586" y="1541427"/>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19FD8FF4-32BB-7BF5-81FA-7F0D76F8CA45}"/>
              </a:ext>
            </a:extLst>
          </p:cNvPr>
          <p:cNvCxnSpPr>
            <a:cxnSpLocks/>
            <a:stCxn id="19" idx="2"/>
            <a:endCxn id="25" idx="6"/>
          </p:cNvCxnSpPr>
          <p:nvPr/>
        </p:nvCxnSpPr>
        <p:spPr>
          <a:xfrm flipH="1">
            <a:off x="1667927" y="1759990"/>
            <a:ext cx="2326659" cy="873338"/>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2B048B89-8F76-921F-C3BC-6875FD37B263}"/>
              </a:ext>
            </a:extLst>
          </p:cNvPr>
          <p:cNvSpPr/>
          <p:nvPr/>
        </p:nvSpPr>
        <p:spPr>
          <a:xfrm>
            <a:off x="1230801" y="2414765"/>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1105BB-B44A-C6A2-D19F-F7B9C4BF7387}"/>
              </a:ext>
            </a:extLst>
          </p:cNvPr>
          <p:cNvSpPr/>
          <p:nvPr/>
        </p:nvSpPr>
        <p:spPr>
          <a:xfrm>
            <a:off x="6530097" y="2415425"/>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46CDC04D-84A3-9D0A-81F0-927A4F562528}"/>
              </a:ext>
            </a:extLst>
          </p:cNvPr>
          <p:cNvCxnSpPr>
            <a:cxnSpLocks/>
            <a:stCxn id="19" idx="6"/>
            <a:endCxn id="28" idx="2"/>
          </p:cNvCxnSpPr>
          <p:nvPr/>
        </p:nvCxnSpPr>
        <p:spPr>
          <a:xfrm>
            <a:off x="4431712" y="1759990"/>
            <a:ext cx="2098385" cy="873998"/>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03C68C0-A079-3816-1A99-4F88814355A5}"/>
              </a:ext>
            </a:extLst>
          </p:cNvPr>
          <p:cNvCxnSpPr>
            <a:cxnSpLocks/>
            <a:stCxn id="25" idx="3"/>
            <a:endCxn id="55" idx="0"/>
          </p:cNvCxnSpPr>
          <p:nvPr/>
        </p:nvCxnSpPr>
        <p:spPr>
          <a:xfrm flipH="1">
            <a:off x="508634" y="2787875"/>
            <a:ext cx="786183" cy="785336"/>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B7F6E8FA-1B47-FCAC-7601-BFEA25DA95C4}"/>
              </a:ext>
            </a:extLst>
          </p:cNvPr>
          <p:cNvSpPr txBox="1"/>
          <p:nvPr/>
        </p:nvSpPr>
        <p:spPr>
          <a:xfrm>
            <a:off x="2374397" y="1738377"/>
            <a:ext cx="336108" cy="453457"/>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C8923873-7C00-B3C6-BF2B-A79D03C1E801}"/>
              </a:ext>
            </a:extLst>
          </p:cNvPr>
          <p:cNvSpPr txBox="1"/>
          <p:nvPr/>
        </p:nvSpPr>
        <p:spPr>
          <a:xfrm>
            <a:off x="5427542" y="1660527"/>
            <a:ext cx="351307" cy="453457"/>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BFEF433B-CA80-B7BC-8E31-CCF37856FAA8}"/>
              </a:ext>
            </a:extLst>
          </p:cNvPr>
          <p:cNvSpPr txBox="1"/>
          <p:nvPr/>
        </p:nvSpPr>
        <p:spPr>
          <a:xfrm>
            <a:off x="9399849" y="1982412"/>
            <a:ext cx="1992417" cy="455446"/>
          </a:xfrm>
          <a:prstGeom prst="rect">
            <a:avLst/>
          </a:prstGeom>
          <a:noFill/>
        </p:spPr>
        <p:txBody>
          <a:bodyPr wrap="square" rtlCol="0">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rPr>
              <a:t>对物品</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的选择</a:t>
            </a:r>
          </a:p>
        </p:txBody>
      </p:sp>
      <p:sp>
        <p:nvSpPr>
          <p:cNvPr id="55" name="椭圆 54">
            <a:extLst>
              <a:ext uri="{FF2B5EF4-FFF2-40B4-BE49-F238E27FC236}">
                <a16:creationId xmlns:a16="http://schemas.microsoft.com/office/drawing/2014/main" id="{E75A7BD9-E785-F2C5-7F1B-F677A94DF9EA}"/>
              </a:ext>
            </a:extLst>
          </p:cNvPr>
          <p:cNvSpPr/>
          <p:nvPr/>
        </p:nvSpPr>
        <p:spPr>
          <a:xfrm>
            <a:off x="290071" y="3573211"/>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E0F06075-12F9-870E-9381-59B3436C1AB9}"/>
              </a:ext>
            </a:extLst>
          </p:cNvPr>
          <p:cNvSpPr txBox="1"/>
          <p:nvPr/>
        </p:nvSpPr>
        <p:spPr>
          <a:xfrm>
            <a:off x="782980" y="2720692"/>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cxnSp>
        <p:nvCxnSpPr>
          <p:cNvPr id="63" name="直接连接符 62">
            <a:extLst>
              <a:ext uri="{FF2B5EF4-FFF2-40B4-BE49-F238E27FC236}">
                <a16:creationId xmlns:a16="http://schemas.microsoft.com/office/drawing/2014/main" id="{EFE55008-9E22-2052-1C04-EFB7150D719D}"/>
              </a:ext>
            </a:extLst>
          </p:cNvPr>
          <p:cNvCxnSpPr>
            <a:cxnSpLocks/>
            <a:stCxn id="25" idx="5"/>
            <a:endCxn id="64" idx="0"/>
          </p:cNvCxnSpPr>
          <p:nvPr/>
        </p:nvCxnSpPr>
        <p:spPr>
          <a:xfrm>
            <a:off x="1603911" y="2787875"/>
            <a:ext cx="643654" cy="785336"/>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2FBA4F9D-B214-A593-4BBD-9BAFBA14F060}"/>
              </a:ext>
            </a:extLst>
          </p:cNvPr>
          <p:cNvSpPr/>
          <p:nvPr/>
        </p:nvSpPr>
        <p:spPr>
          <a:xfrm>
            <a:off x="2029002" y="3573211"/>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7284275-EA25-C93F-DD0B-6F1B1C005193}"/>
              </a:ext>
            </a:extLst>
          </p:cNvPr>
          <p:cNvSpPr txBox="1"/>
          <p:nvPr/>
        </p:nvSpPr>
        <p:spPr>
          <a:xfrm>
            <a:off x="2064900" y="2825174"/>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71" name="直接连接符 70">
            <a:extLst>
              <a:ext uri="{FF2B5EF4-FFF2-40B4-BE49-F238E27FC236}">
                <a16:creationId xmlns:a16="http://schemas.microsoft.com/office/drawing/2014/main" id="{850C3876-6B40-E1D7-EA56-A4D71AD5B54D}"/>
              </a:ext>
            </a:extLst>
          </p:cNvPr>
          <p:cNvCxnSpPr>
            <a:cxnSpLocks/>
            <a:endCxn id="72" idx="0"/>
          </p:cNvCxnSpPr>
          <p:nvPr/>
        </p:nvCxnSpPr>
        <p:spPr>
          <a:xfrm>
            <a:off x="607253" y="3972393"/>
            <a:ext cx="291749" cy="653018"/>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1CCFB4C5-29FE-E36E-00EB-AAE1C0057ACC}"/>
              </a:ext>
            </a:extLst>
          </p:cNvPr>
          <p:cNvSpPr/>
          <p:nvPr/>
        </p:nvSpPr>
        <p:spPr>
          <a:xfrm>
            <a:off x="680439" y="4625411"/>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C853199F-1D71-5270-4735-A12ED9B20582}"/>
              </a:ext>
            </a:extLst>
          </p:cNvPr>
          <p:cNvSpPr txBox="1"/>
          <p:nvPr/>
        </p:nvSpPr>
        <p:spPr>
          <a:xfrm>
            <a:off x="744147" y="4017002"/>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74" name="直接连接符 73">
            <a:extLst>
              <a:ext uri="{FF2B5EF4-FFF2-40B4-BE49-F238E27FC236}">
                <a16:creationId xmlns:a16="http://schemas.microsoft.com/office/drawing/2014/main" id="{9DE95CCA-FFF6-753C-EE97-A57A7F32699F}"/>
              </a:ext>
            </a:extLst>
          </p:cNvPr>
          <p:cNvCxnSpPr>
            <a:cxnSpLocks/>
            <a:stCxn id="72" idx="4"/>
            <a:endCxn id="75" idx="0"/>
          </p:cNvCxnSpPr>
          <p:nvPr/>
        </p:nvCxnSpPr>
        <p:spPr>
          <a:xfrm>
            <a:off x="899002" y="5062537"/>
            <a:ext cx="198897" cy="637587"/>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F80F1762-042F-34DD-DB9D-D40AA1107279}"/>
              </a:ext>
            </a:extLst>
          </p:cNvPr>
          <p:cNvSpPr/>
          <p:nvPr/>
        </p:nvSpPr>
        <p:spPr>
          <a:xfrm>
            <a:off x="879336" y="5700124"/>
            <a:ext cx="437126" cy="437126"/>
          </a:xfrm>
          <a:prstGeom prst="ellipse">
            <a:avLst/>
          </a:prstGeom>
          <a:solidFill>
            <a:schemeClr val="accent2">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5E655C61-4DE8-A6EB-CFAD-25C450A99E53}"/>
              </a:ext>
            </a:extLst>
          </p:cNvPr>
          <p:cNvSpPr txBox="1"/>
          <p:nvPr/>
        </p:nvSpPr>
        <p:spPr>
          <a:xfrm>
            <a:off x="1148310" y="5068775"/>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79" name="直接连接符 78">
            <a:extLst>
              <a:ext uri="{FF2B5EF4-FFF2-40B4-BE49-F238E27FC236}">
                <a16:creationId xmlns:a16="http://schemas.microsoft.com/office/drawing/2014/main" id="{1B794FFA-E4D0-8BED-F11E-F0B637E86426}"/>
              </a:ext>
            </a:extLst>
          </p:cNvPr>
          <p:cNvCxnSpPr>
            <a:cxnSpLocks/>
            <a:stCxn id="64" idx="3"/>
            <a:endCxn id="83" idx="0"/>
          </p:cNvCxnSpPr>
          <p:nvPr/>
        </p:nvCxnSpPr>
        <p:spPr>
          <a:xfrm flipH="1">
            <a:off x="1802912" y="3946321"/>
            <a:ext cx="290106" cy="692308"/>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E8C094B1-E837-0C83-537A-7FEA102DBCFE}"/>
              </a:ext>
            </a:extLst>
          </p:cNvPr>
          <p:cNvSpPr txBox="1"/>
          <p:nvPr/>
        </p:nvSpPr>
        <p:spPr>
          <a:xfrm>
            <a:off x="1603911" y="4004650"/>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83" name="椭圆 82">
            <a:extLst>
              <a:ext uri="{FF2B5EF4-FFF2-40B4-BE49-F238E27FC236}">
                <a16:creationId xmlns:a16="http://schemas.microsoft.com/office/drawing/2014/main" id="{8F8FF1D1-116F-E8B3-CAD3-C83858FFDDE9}"/>
              </a:ext>
            </a:extLst>
          </p:cNvPr>
          <p:cNvSpPr/>
          <p:nvPr/>
        </p:nvSpPr>
        <p:spPr>
          <a:xfrm>
            <a:off x="1584348" y="4638629"/>
            <a:ext cx="437127"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a:extLst>
              <a:ext uri="{FF2B5EF4-FFF2-40B4-BE49-F238E27FC236}">
                <a16:creationId xmlns:a16="http://schemas.microsoft.com/office/drawing/2014/main" id="{B78FEA82-510B-50EB-6333-191D45BD547D}"/>
              </a:ext>
            </a:extLst>
          </p:cNvPr>
          <p:cNvCxnSpPr>
            <a:cxnSpLocks/>
            <a:stCxn id="83" idx="4"/>
            <a:endCxn id="98" idx="0"/>
          </p:cNvCxnSpPr>
          <p:nvPr/>
        </p:nvCxnSpPr>
        <p:spPr>
          <a:xfrm>
            <a:off x="1802912" y="5075755"/>
            <a:ext cx="226090" cy="624369"/>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062F0BC8-6994-C69E-3284-1CE56759F94B}"/>
              </a:ext>
            </a:extLst>
          </p:cNvPr>
          <p:cNvSpPr/>
          <p:nvPr/>
        </p:nvSpPr>
        <p:spPr>
          <a:xfrm>
            <a:off x="1810439" y="5700124"/>
            <a:ext cx="437126" cy="437126"/>
          </a:xfrm>
          <a:prstGeom prst="ellipse">
            <a:avLst/>
          </a:prstGeom>
          <a:solidFill>
            <a:schemeClr val="accent2">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EF4E44EE-BE2D-8CAF-B3FD-5C8CDDAAAFCE}"/>
              </a:ext>
            </a:extLst>
          </p:cNvPr>
          <p:cNvSpPr txBox="1"/>
          <p:nvPr/>
        </p:nvSpPr>
        <p:spPr>
          <a:xfrm>
            <a:off x="1987425" y="5094186"/>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104" name="直接连接符 103">
            <a:extLst>
              <a:ext uri="{FF2B5EF4-FFF2-40B4-BE49-F238E27FC236}">
                <a16:creationId xmlns:a16="http://schemas.microsoft.com/office/drawing/2014/main" id="{B3D0480A-92AA-7B9E-EA09-8E80DCD55971}"/>
              </a:ext>
            </a:extLst>
          </p:cNvPr>
          <p:cNvCxnSpPr>
            <a:cxnSpLocks/>
            <a:stCxn id="64" idx="5"/>
            <a:endCxn id="105" idx="0"/>
          </p:cNvCxnSpPr>
          <p:nvPr/>
        </p:nvCxnSpPr>
        <p:spPr>
          <a:xfrm>
            <a:off x="2402112" y="3946321"/>
            <a:ext cx="900066" cy="67909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05" name="椭圆 104">
            <a:extLst>
              <a:ext uri="{FF2B5EF4-FFF2-40B4-BE49-F238E27FC236}">
                <a16:creationId xmlns:a16="http://schemas.microsoft.com/office/drawing/2014/main" id="{B3E29A18-4EE4-0BF5-B4D0-C830212FFB11}"/>
              </a:ext>
            </a:extLst>
          </p:cNvPr>
          <p:cNvSpPr/>
          <p:nvPr/>
        </p:nvSpPr>
        <p:spPr>
          <a:xfrm>
            <a:off x="3083615" y="4625411"/>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a:extLst>
              <a:ext uri="{FF2B5EF4-FFF2-40B4-BE49-F238E27FC236}">
                <a16:creationId xmlns:a16="http://schemas.microsoft.com/office/drawing/2014/main" id="{A34224D8-E658-8948-6DC6-5E6B018D50A9}"/>
              </a:ext>
            </a:extLst>
          </p:cNvPr>
          <p:cNvSpPr txBox="1"/>
          <p:nvPr/>
        </p:nvSpPr>
        <p:spPr>
          <a:xfrm>
            <a:off x="2801400" y="3928001"/>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112" name="直接连接符 111">
            <a:extLst>
              <a:ext uri="{FF2B5EF4-FFF2-40B4-BE49-F238E27FC236}">
                <a16:creationId xmlns:a16="http://schemas.microsoft.com/office/drawing/2014/main" id="{0ADA6EF1-06D8-C2FC-AE2C-5436D91B8730}"/>
              </a:ext>
            </a:extLst>
          </p:cNvPr>
          <p:cNvCxnSpPr>
            <a:cxnSpLocks/>
            <a:stCxn id="105" idx="3"/>
            <a:endCxn id="113" idx="0"/>
          </p:cNvCxnSpPr>
          <p:nvPr/>
        </p:nvCxnSpPr>
        <p:spPr>
          <a:xfrm flipH="1">
            <a:off x="2929069" y="4998521"/>
            <a:ext cx="218562" cy="705229"/>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13" name="椭圆 112">
            <a:extLst>
              <a:ext uri="{FF2B5EF4-FFF2-40B4-BE49-F238E27FC236}">
                <a16:creationId xmlns:a16="http://schemas.microsoft.com/office/drawing/2014/main" id="{44C1EFDD-9C67-3400-F5FD-DC3B814F7270}"/>
              </a:ext>
            </a:extLst>
          </p:cNvPr>
          <p:cNvSpPr/>
          <p:nvPr/>
        </p:nvSpPr>
        <p:spPr>
          <a:xfrm>
            <a:off x="2710505" y="5703750"/>
            <a:ext cx="437127" cy="437126"/>
          </a:xfrm>
          <a:prstGeom prst="ellipse">
            <a:avLst/>
          </a:prstGeom>
          <a:solidFill>
            <a:schemeClr val="accent2">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a:extLst>
              <a:ext uri="{FF2B5EF4-FFF2-40B4-BE49-F238E27FC236}">
                <a16:creationId xmlns:a16="http://schemas.microsoft.com/office/drawing/2014/main" id="{0B9EC2B6-7BBE-D81E-D3E4-42CD43AD9692}"/>
              </a:ext>
            </a:extLst>
          </p:cNvPr>
          <p:cNvCxnSpPr>
            <a:cxnSpLocks/>
            <a:stCxn id="105" idx="5"/>
            <a:endCxn id="124" idx="0"/>
          </p:cNvCxnSpPr>
          <p:nvPr/>
        </p:nvCxnSpPr>
        <p:spPr>
          <a:xfrm>
            <a:off x="3456725" y="4998521"/>
            <a:ext cx="396768" cy="701603"/>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F4A9247-D175-50FD-3BCD-B6EE7B3DE149}"/>
              </a:ext>
            </a:extLst>
          </p:cNvPr>
          <p:cNvSpPr/>
          <p:nvPr/>
        </p:nvSpPr>
        <p:spPr>
          <a:xfrm>
            <a:off x="3634930" y="5700124"/>
            <a:ext cx="437126" cy="437126"/>
          </a:xfrm>
          <a:prstGeom prst="ellipse">
            <a:avLst/>
          </a:prstGeom>
          <a:solidFill>
            <a:schemeClr val="accent2">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a:extLst>
              <a:ext uri="{FF2B5EF4-FFF2-40B4-BE49-F238E27FC236}">
                <a16:creationId xmlns:a16="http://schemas.microsoft.com/office/drawing/2014/main" id="{3B18393B-4BAD-2588-7D8F-F9366BA7BD6E}"/>
              </a:ext>
            </a:extLst>
          </p:cNvPr>
          <p:cNvSpPr txBox="1"/>
          <p:nvPr/>
        </p:nvSpPr>
        <p:spPr>
          <a:xfrm>
            <a:off x="3692417" y="5062537"/>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sp>
        <p:nvSpPr>
          <p:cNvPr id="127" name="文本框 126">
            <a:extLst>
              <a:ext uri="{FF2B5EF4-FFF2-40B4-BE49-F238E27FC236}">
                <a16:creationId xmlns:a16="http://schemas.microsoft.com/office/drawing/2014/main" id="{BBE62C7E-41FC-C41D-A148-D57BAF97B9F4}"/>
              </a:ext>
            </a:extLst>
          </p:cNvPr>
          <p:cNvSpPr txBox="1"/>
          <p:nvPr/>
        </p:nvSpPr>
        <p:spPr>
          <a:xfrm>
            <a:off x="2650148" y="5160216"/>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cxnSp>
        <p:nvCxnSpPr>
          <p:cNvPr id="133" name="直接连接符 132">
            <a:extLst>
              <a:ext uri="{FF2B5EF4-FFF2-40B4-BE49-F238E27FC236}">
                <a16:creationId xmlns:a16="http://schemas.microsoft.com/office/drawing/2014/main" id="{64D4B4E3-6234-6DA6-1E5F-3024E3E39F78}"/>
              </a:ext>
            </a:extLst>
          </p:cNvPr>
          <p:cNvCxnSpPr>
            <a:cxnSpLocks/>
            <a:stCxn id="28" idx="3"/>
            <a:endCxn id="134" idx="0"/>
          </p:cNvCxnSpPr>
          <p:nvPr/>
        </p:nvCxnSpPr>
        <p:spPr>
          <a:xfrm flipH="1">
            <a:off x="5796995" y="2788535"/>
            <a:ext cx="797118" cy="791341"/>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E140FC6C-02B9-3407-5059-8BC35EB27D6A}"/>
              </a:ext>
            </a:extLst>
          </p:cNvPr>
          <p:cNvSpPr/>
          <p:nvPr/>
        </p:nvSpPr>
        <p:spPr>
          <a:xfrm>
            <a:off x="5578432" y="3579876"/>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B3A88FB6-FC10-A8D8-3DCF-D7FE734065D0}"/>
              </a:ext>
            </a:extLst>
          </p:cNvPr>
          <p:cNvSpPr txBox="1"/>
          <p:nvPr/>
        </p:nvSpPr>
        <p:spPr>
          <a:xfrm>
            <a:off x="6071642" y="2714335"/>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cxnSp>
        <p:nvCxnSpPr>
          <p:cNvPr id="136" name="直接连接符 135">
            <a:extLst>
              <a:ext uri="{FF2B5EF4-FFF2-40B4-BE49-F238E27FC236}">
                <a16:creationId xmlns:a16="http://schemas.microsoft.com/office/drawing/2014/main" id="{0527AFF9-71F1-7F79-F57F-8D65A7DC708E}"/>
              </a:ext>
            </a:extLst>
          </p:cNvPr>
          <p:cNvCxnSpPr>
            <a:cxnSpLocks/>
            <a:stCxn id="28" idx="5"/>
            <a:endCxn id="137" idx="0"/>
          </p:cNvCxnSpPr>
          <p:nvPr/>
        </p:nvCxnSpPr>
        <p:spPr>
          <a:xfrm>
            <a:off x="6903207" y="2788535"/>
            <a:ext cx="1128102" cy="778989"/>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37" name="椭圆 136">
            <a:extLst>
              <a:ext uri="{FF2B5EF4-FFF2-40B4-BE49-F238E27FC236}">
                <a16:creationId xmlns:a16="http://schemas.microsoft.com/office/drawing/2014/main" id="{A5E9513B-D957-C652-4AF1-963F029D59B4}"/>
              </a:ext>
            </a:extLst>
          </p:cNvPr>
          <p:cNvSpPr/>
          <p:nvPr/>
        </p:nvSpPr>
        <p:spPr>
          <a:xfrm>
            <a:off x="7812746" y="3567524"/>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D9E47C9A-EE24-C98A-0E99-57DA661AF87B}"/>
              </a:ext>
            </a:extLst>
          </p:cNvPr>
          <p:cNvSpPr txBox="1"/>
          <p:nvPr/>
        </p:nvSpPr>
        <p:spPr>
          <a:xfrm>
            <a:off x="7353562" y="2818817"/>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143" name="直接连接符 142">
            <a:extLst>
              <a:ext uri="{FF2B5EF4-FFF2-40B4-BE49-F238E27FC236}">
                <a16:creationId xmlns:a16="http://schemas.microsoft.com/office/drawing/2014/main" id="{63DD0A4B-9B55-E817-3B4E-93B1FD9E521E}"/>
              </a:ext>
            </a:extLst>
          </p:cNvPr>
          <p:cNvCxnSpPr>
            <a:cxnSpLocks/>
            <a:stCxn id="134" idx="3"/>
            <a:endCxn id="145" idx="0"/>
          </p:cNvCxnSpPr>
          <p:nvPr/>
        </p:nvCxnSpPr>
        <p:spPr>
          <a:xfrm flipH="1">
            <a:off x="5028776" y="3952986"/>
            <a:ext cx="613672" cy="668783"/>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A71803E7-E1E4-60C0-3407-618ADD5805DD}"/>
              </a:ext>
            </a:extLst>
          </p:cNvPr>
          <p:cNvSpPr txBox="1"/>
          <p:nvPr/>
        </p:nvSpPr>
        <p:spPr>
          <a:xfrm>
            <a:off x="5036350" y="3905108"/>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145" name="椭圆 144">
            <a:extLst>
              <a:ext uri="{FF2B5EF4-FFF2-40B4-BE49-F238E27FC236}">
                <a16:creationId xmlns:a16="http://schemas.microsoft.com/office/drawing/2014/main" id="{675AC22B-BD92-2610-2A22-6D013004CFE9}"/>
              </a:ext>
            </a:extLst>
          </p:cNvPr>
          <p:cNvSpPr/>
          <p:nvPr/>
        </p:nvSpPr>
        <p:spPr>
          <a:xfrm>
            <a:off x="4810212" y="4621769"/>
            <a:ext cx="437127"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a:extLst>
              <a:ext uri="{FF2B5EF4-FFF2-40B4-BE49-F238E27FC236}">
                <a16:creationId xmlns:a16="http://schemas.microsoft.com/office/drawing/2014/main" id="{A9B74370-A6C3-F098-4E16-2DF3362A1AE1}"/>
              </a:ext>
            </a:extLst>
          </p:cNvPr>
          <p:cNvCxnSpPr>
            <a:cxnSpLocks/>
            <a:stCxn id="145" idx="5"/>
            <a:endCxn id="153" idx="0"/>
          </p:cNvCxnSpPr>
          <p:nvPr/>
        </p:nvCxnSpPr>
        <p:spPr>
          <a:xfrm>
            <a:off x="5183323" y="4994879"/>
            <a:ext cx="287258" cy="705245"/>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53" name="椭圆 152">
            <a:extLst>
              <a:ext uri="{FF2B5EF4-FFF2-40B4-BE49-F238E27FC236}">
                <a16:creationId xmlns:a16="http://schemas.microsoft.com/office/drawing/2014/main" id="{CEC776F4-0ED0-74DE-8100-C61B6D3EFD36}"/>
              </a:ext>
            </a:extLst>
          </p:cNvPr>
          <p:cNvSpPr/>
          <p:nvPr/>
        </p:nvSpPr>
        <p:spPr>
          <a:xfrm>
            <a:off x="5252018" y="5700124"/>
            <a:ext cx="437126" cy="437126"/>
          </a:xfrm>
          <a:prstGeom prst="ellipse">
            <a:avLst/>
          </a:prstGeom>
          <a:solidFill>
            <a:schemeClr val="accent2">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BE7BA1FD-0AF4-ADC8-768C-542814959D8E}"/>
              </a:ext>
            </a:extLst>
          </p:cNvPr>
          <p:cNvSpPr txBox="1"/>
          <p:nvPr/>
        </p:nvSpPr>
        <p:spPr>
          <a:xfrm>
            <a:off x="5311614" y="5035275"/>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156" name="直接连接符 155">
            <a:extLst>
              <a:ext uri="{FF2B5EF4-FFF2-40B4-BE49-F238E27FC236}">
                <a16:creationId xmlns:a16="http://schemas.microsoft.com/office/drawing/2014/main" id="{8268E22A-2F65-E636-A5FD-3D4549A563E0}"/>
              </a:ext>
            </a:extLst>
          </p:cNvPr>
          <p:cNvCxnSpPr>
            <a:cxnSpLocks/>
            <a:stCxn id="134" idx="5"/>
            <a:endCxn id="157" idx="0"/>
          </p:cNvCxnSpPr>
          <p:nvPr/>
        </p:nvCxnSpPr>
        <p:spPr>
          <a:xfrm>
            <a:off x="5951542" y="3952986"/>
            <a:ext cx="589403" cy="69028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57" name="椭圆 156">
            <a:extLst>
              <a:ext uri="{FF2B5EF4-FFF2-40B4-BE49-F238E27FC236}">
                <a16:creationId xmlns:a16="http://schemas.microsoft.com/office/drawing/2014/main" id="{BC01F9D1-1014-D882-388B-C020E269922E}"/>
              </a:ext>
            </a:extLst>
          </p:cNvPr>
          <p:cNvSpPr/>
          <p:nvPr/>
        </p:nvSpPr>
        <p:spPr>
          <a:xfrm>
            <a:off x="6322382" y="4643266"/>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226ABC94-CF4B-7F5F-2133-B2A541DFCC45}"/>
              </a:ext>
            </a:extLst>
          </p:cNvPr>
          <p:cNvSpPr txBox="1"/>
          <p:nvPr/>
        </p:nvSpPr>
        <p:spPr>
          <a:xfrm>
            <a:off x="6222432" y="4000291"/>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165" name="直接连接符 164">
            <a:extLst>
              <a:ext uri="{FF2B5EF4-FFF2-40B4-BE49-F238E27FC236}">
                <a16:creationId xmlns:a16="http://schemas.microsoft.com/office/drawing/2014/main" id="{00FD100D-0FAF-C7C2-CA9A-C8367B4FF9C9}"/>
              </a:ext>
            </a:extLst>
          </p:cNvPr>
          <p:cNvCxnSpPr>
            <a:cxnSpLocks/>
            <a:stCxn id="157" idx="3"/>
            <a:endCxn id="166" idx="0"/>
          </p:cNvCxnSpPr>
          <p:nvPr/>
        </p:nvCxnSpPr>
        <p:spPr>
          <a:xfrm flipH="1">
            <a:off x="6222436" y="5016376"/>
            <a:ext cx="163962" cy="69028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66" name="椭圆 165">
            <a:extLst>
              <a:ext uri="{FF2B5EF4-FFF2-40B4-BE49-F238E27FC236}">
                <a16:creationId xmlns:a16="http://schemas.microsoft.com/office/drawing/2014/main" id="{514CC084-7E98-A4A7-E208-3CE7B051EA0B}"/>
              </a:ext>
            </a:extLst>
          </p:cNvPr>
          <p:cNvSpPr/>
          <p:nvPr/>
        </p:nvSpPr>
        <p:spPr>
          <a:xfrm>
            <a:off x="6003872" y="5706656"/>
            <a:ext cx="437127" cy="437126"/>
          </a:xfrm>
          <a:prstGeom prst="ellipse">
            <a:avLst/>
          </a:prstGeom>
          <a:solidFill>
            <a:schemeClr val="accent2">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文本框 166">
            <a:extLst>
              <a:ext uri="{FF2B5EF4-FFF2-40B4-BE49-F238E27FC236}">
                <a16:creationId xmlns:a16="http://schemas.microsoft.com/office/drawing/2014/main" id="{15199F0F-027D-B514-D6F3-739D397174DB}"/>
              </a:ext>
            </a:extLst>
          </p:cNvPr>
          <p:cNvSpPr txBox="1"/>
          <p:nvPr/>
        </p:nvSpPr>
        <p:spPr>
          <a:xfrm>
            <a:off x="6006955" y="5041807"/>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cxnSp>
        <p:nvCxnSpPr>
          <p:cNvPr id="170" name="直接连接符 169">
            <a:extLst>
              <a:ext uri="{FF2B5EF4-FFF2-40B4-BE49-F238E27FC236}">
                <a16:creationId xmlns:a16="http://schemas.microsoft.com/office/drawing/2014/main" id="{B8369535-6356-4CC6-E19A-B77FCD64B962}"/>
              </a:ext>
            </a:extLst>
          </p:cNvPr>
          <p:cNvCxnSpPr>
            <a:cxnSpLocks/>
            <a:stCxn id="137" idx="3"/>
            <a:endCxn id="172" idx="0"/>
          </p:cNvCxnSpPr>
          <p:nvPr/>
        </p:nvCxnSpPr>
        <p:spPr>
          <a:xfrm flipH="1">
            <a:off x="7250166" y="3940634"/>
            <a:ext cx="626596" cy="702632"/>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71" name="文本框 170">
            <a:extLst>
              <a:ext uri="{FF2B5EF4-FFF2-40B4-BE49-F238E27FC236}">
                <a16:creationId xmlns:a16="http://schemas.microsoft.com/office/drawing/2014/main" id="{E225272D-8D64-23CB-409B-F7A021CB3F5E}"/>
              </a:ext>
            </a:extLst>
          </p:cNvPr>
          <p:cNvSpPr txBox="1"/>
          <p:nvPr/>
        </p:nvSpPr>
        <p:spPr>
          <a:xfrm>
            <a:off x="7195772" y="3946321"/>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172" name="椭圆 171">
            <a:extLst>
              <a:ext uri="{FF2B5EF4-FFF2-40B4-BE49-F238E27FC236}">
                <a16:creationId xmlns:a16="http://schemas.microsoft.com/office/drawing/2014/main" id="{9182F971-7D56-D989-1E4A-A25D8EACE799}"/>
              </a:ext>
            </a:extLst>
          </p:cNvPr>
          <p:cNvSpPr/>
          <p:nvPr/>
        </p:nvSpPr>
        <p:spPr>
          <a:xfrm>
            <a:off x="7031602" y="4643266"/>
            <a:ext cx="437127"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a:extLst>
              <a:ext uri="{FF2B5EF4-FFF2-40B4-BE49-F238E27FC236}">
                <a16:creationId xmlns:a16="http://schemas.microsoft.com/office/drawing/2014/main" id="{2001A11E-C348-21BA-5F00-88066C8CFBF2}"/>
              </a:ext>
            </a:extLst>
          </p:cNvPr>
          <p:cNvCxnSpPr>
            <a:cxnSpLocks/>
            <a:stCxn id="172" idx="5"/>
            <a:endCxn id="174" idx="0"/>
          </p:cNvCxnSpPr>
          <p:nvPr/>
        </p:nvCxnSpPr>
        <p:spPr>
          <a:xfrm>
            <a:off x="7404713" y="5016376"/>
            <a:ext cx="248988" cy="69028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74" name="椭圆 173">
            <a:extLst>
              <a:ext uri="{FF2B5EF4-FFF2-40B4-BE49-F238E27FC236}">
                <a16:creationId xmlns:a16="http://schemas.microsoft.com/office/drawing/2014/main" id="{0A7E7D49-8267-50F9-F7F2-4BA6EFF6C627}"/>
              </a:ext>
            </a:extLst>
          </p:cNvPr>
          <p:cNvSpPr/>
          <p:nvPr/>
        </p:nvSpPr>
        <p:spPr>
          <a:xfrm>
            <a:off x="7435138" y="5706656"/>
            <a:ext cx="437126" cy="437126"/>
          </a:xfrm>
          <a:prstGeom prst="ellipse">
            <a:avLst/>
          </a:prstGeom>
          <a:solidFill>
            <a:schemeClr val="accent2">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文本框 174">
            <a:extLst>
              <a:ext uri="{FF2B5EF4-FFF2-40B4-BE49-F238E27FC236}">
                <a16:creationId xmlns:a16="http://schemas.microsoft.com/office/drawing/2014/main" id="{601F6D64-25E5-A646-B53F-8DF9CAF83DC7}"/>
              </a:ext>
            </a:extLst>
          </p:cNvPr>
          <p:cNvSpPr txBox="1"/>
          <p:nvPr/>
        </p:nvSpPr>
        <p:spPr>
          <a:xfrm>
            <a:off x="7471036" y="5076488"/>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189" name="直接连接符 188">
            <a:extLst>
              <a:ext uri="{FF2B5EF4-FFF2-40B4-BE49-F238E27FC236}">
                <a16:creationId xmlns:a16="http://schemas.microsoft.com/office/drawing/2014/main" id="{DFCDCFFC-96E4-A04F-6A21-5A5DFCF7EF99}"/>
              </a:ext>
            </a:extLst>
          </p:cNvPr>
          <p:cNvCxnSpPr>
            <a:cxnSpLocks/>
            <a:stCxn id="137" idx="5"/>
            <a:endCxn id="190" idx="0"/>
          </p:cNvCxnSpPr>
          <p:nvPr/>
        </p:nvCxnSpPr>
        <p:spPr>
          <a:xfrm>
            <a:off x="8185856" y="3940634"/>
            <a:ext cx="637790" cy="69610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90" name="椭圆 189">
            <a:extLst>
              <a:ext uri="{FF2B5EF4-FFF2-40B4-BE49-F238E27FC236}">
                <a16:creationId xmlns:a16="http://schemas.microsoft.com/office/drawing/2014/main" id="{F206B2A0-7FAE-AE40-F818-0EE236A965CF}"/>
              </a:ext>
            </a:extLst>
          </p:cNvPr>
          <p:cNvSpPr/>
          <p:nvPr/>
        </p:nvSpPr>
        <p:spPr>
          <a:xfrm>
            <a:off x="8605083" y="4636734"/>
            <a:ext cx="437126" cy="437126"/>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文本框 190">
            <a:extLst>
              <a:ext uri="{FF2B5EF4-FFF2-40B4-BE49-F238E27FC236}">
                <a16:creationId xmlns:a16="http://schemas.microsoft.com/office/drawing/2014/main" id="{4140FEBC-8569-C94E-4AE0-ACB82FB8B4D1}"/>
              </a:ext>
            </a:extLst>
          </p:cNvPr>
          <p:cNvSpPr txBox="1"/>
          <p:nvPr/>
        </p:nvSpPr>
        <p:spPr>
          <a:xfrm>
            <a:off x="8505133" y="3993759"/>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cxnSp>
        <p:nvCxnSpPr>
          <p:cNvPr id="192" name="直接连接符 191">
            <a:extLst>
              <a:ext uri="{FF2B5EF4-FFF2-40B4-BE49-F238E27FC236}">
                <a16:creationId xmlns:a16="http://schemas.microsoft.com/office/drawing/2014/main" id="{051B90BE-2DFC-8BFB-5E7C-324F91576C8B}"/>
              </a:ext>
            </a:extLst>
          </p:cNvPr>
          <p:cNvCxnSpPr>
            <a:cxnSpLocks/>
            <a:stCxn id="190" idx="3"/>
            <a:endCxn id="193" idx="0"/>
          </p:cNvCxnSpPr>
          <p:nvPr/>
        </p:nvCxnSpPr>
        <p:spPr>
          <a:xfrm flipH="1">
            <a:off x="8505137" y="5009844"/>
            <a:ext cx="163962" cy="69028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193" name="椭圆 192">
            <a:extLst>
              <a:ext uri="{FF2B5EF4-FFF2-40B4-BE49-F238E27FC236}">
                <a16:creationId xmlns:a16="http://schemas.microsoft.com/office/drawing/2014/main" id="{CAFBEAD5-A232-BB83-490A-E6BABFD25C31}"/>
              </a:ext>
            </a:extLst>
          </p:cNvPr>
          <p:cNvSpPr/>
          <p:nvPr/>
        </p:nvSpPr>
        <p:spPr>
          <a:xfrm>
            <a:off x="8286573" y="5700124"/>
            <a:ext cx="437127" cy="437126"/>
          </a:xfrm>
          <a:prstGeom prst="ellipse">
            <a:avLst/>
          </a:prstGeom>
          <a:solidFill>
            <a:schemeClr val="accent2">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a:extLst>
              <a:ext uri="{FF2B5EF4-FFF2-40B4-BE49-F238E27FC236}">
                <a16:creationId xmlns:a16="http://schemas.microsoft.com/office/drawing/2014/main" id="{E769EA34-7937-D065-68EC-AB7507380BDC}"/>
              </a:ext>
            </a:extLst>
          </p:cNvPr>
          <p:cNvSpPr txBox="1"/>
          <p:nvPr/>
        </p:nvSpPr>
        <p:spPr>
          <a:xfrm>
            <a:off x="8289656" y="5035275"/>
            <a:ext cx="365330" cy="455446"/>
          </a:xfrm>
          <a:prstGeom prst="rect">
            <a:avLst/>
          </a:prstGeom>
          <a:noFill/>
        </p:spPr>
        <p:txBody>
          <a:bodyPr wrap="square" rtlCol="0">
            <a:spAutoFit/>
          </a:bodyPr>
          <a:lstStyle/>
          <a:p>
            <a:pPr algn="l">
              <a:lnSpc>
                <a:spcPct val="130000"/>
              </a:lnSpc>
            </a:pP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200" name="文本框 199">
            <a:extLst>
              <a:ext uri="{FF2B5EF4-FFF2-40B4-BE49-F238E27FC236}">
                <a16:creationId xmlns:a16="http://schemas.microsoft.com/office/drawing/2014/main" id="{FF39E37D-BE97-09B6-C13A-08E2B4959A73}"/>
              </a:ext>
            </a:extLst>
          </p:cNvPr>
          <p:cNvSpPr txBox="1"/>
          <p:nvPr/>
        </p:nvSpPr>
        <p:spPr>
          <a:xfrm>
            <a:off x="9399849" y="3098440"/>
            <a:ext cx="1992417" cy="455446"/>
          </a:xfrm>
          <a:prstGeom prst="rect">
            <a:avLst/>
          </a:prstGeom>
          <a:noFill/>
        </p:spPr>
        <p:txBody>
          <a:bodyPr wrap="square" rtlCol="0">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rPr>
              <a:t>对物品</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的选择</a:t>
            </a:r>
          </a:p>
        </p:txBody>
      </p:sp>
      <p:sp>
        <p:nvSpPr>
          <p:cNvPr id="203" name="文本框 202">
            <a:extLst>
              <a:ext uri="{FF2B5EF4-FFF2-40B4-BE49-F238E27FC236}">
                <a16:creationId xmlns:a16="http://schemas.microsoft.com/office/drawing/2014/main" id="{F77B9983-6F28-B045-8C21-3B8ED5409D37}"/>
              </a:ext>
            </a:extLst>
          </p:cNvPr>
          <p:cNvSpPr txBox="1"/>
          <p:nvPr/>
        </p:nvSpPr>
        <p:spPr>
          <a:xfrm>
            <a:off x="9399849" y="4096186"/>
            <a:ext cx="1992417" cy="455446"/>
          </a:xfrm>
          <a:prstGeom prst="rect">
            <a:avLst/>
          </a:prstGeom>
          <a:noFill/>
        </p:spPr>
        <p:txBody>
          <a:bodyPr wrap="square" rtlCol="0">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rPr>
              <a:t>对物品</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的选择</a:t>
            </a:r>
          </a:p>
        </p:txBody>
      </p:sp>
      <p:sp>
        <p:nvSpPr>
          <p:cNvPr id="206" name="文本框 205">
            <a:extLst>
              <a:ext uri="{FF2B5EF4-FFF2-40B4-BE49-F238E27FC236}">
                <a16:creationId xmlns:a16="http://schemas.microsoft.com/office/drawing/2014/main" id="{30DF5287-733B-A785-422E-88A1621DB879}"/>
              </a:ext>
            </a:extLst>
          </p:cNvPr>
          <p:cNvSpPr txBox="1"/>
          <p:nvPr/>
        </p:nvSpPr>
        <p:spPr>
          <a:xfrm>
            <a:off x="9399849" y="5133793"/>
            <a:ext cx="1992417" cy="455446"/>
          </a:xfrm>
          <a:prstGeom prst="rect">
            <a:avLst/>
          </a:prstGeom>
          <a:noFill/>
        </p:spPr>
        <p:txBody>
          <a:bodyPr wrap="square" rtlCol="0">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rPr>
              <a:t>对物品</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的选择</a:t>
            </a:r>
          </a:p>
        </p:txBody>
      </p:sp>
      <p:sp>
        <p:nvSpPr>
          <p:cNvPr id="207" name="文本框 206">
            <a:extLst>
              <a:ext uri="{FF2B5EF4-FFF2-40B4-BE49-F238E27FC236}">
                <a16:creationId xmlns:a16="http://schemas.microsoft.com/office/drawing/2014/main" id="{79A1BE19-3352-2859-AEEF-0D8D187095A5}"/>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345958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1000"/>
                                        <p:tgtEl>
                                          <p:spTgt spid="55"/>
                                        </p:tgtEl>
                                      </p:cBhvr>
                                    </p:animEffect>
                                    <p:anim calcmode="lin" valueType="num">
                                      <p:cBhvr>
                                        <p:cTn id="53" dur="1000" fill="hold"/>
                                        <p:tgtEl>
                                          <p:spTgt spid="55"/>
                                        </p:tgtEl>
                                        <p:attrNameLst>
                                          <p:attrName>ppt_x</p:attrName>
                                        </p:attrNameLst>
                                      </p:cBhvr>
                                      <p:tavLst>
                                        <p:tav tm="0">
                                          <p:val>
                                            <p:strVal val="#ppt_x"/>
                                          </p:val>
                                        </p:tav>
                                        <p:tav tm="100000">
                                          <p:val>
                                            <p:strVal val="#ppt_x"/>
                                          </p:val>
                                        </p:tav>
                                      </p:tavLst>
                                    </p:anim>
                                    <p:anim calcmode="lin" valueType="num">
                                      <p:cBhvr>
                                        <p:cTn id="54" dur="1000" fill="hold"/>
                                        <p:tgtEl>
                                          <p:spTgt spid="55"/>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1000"/>
                                        <p:tgtEl>
                                          <p:spTgt spid="63"/>
                                        </p:tgtEl>
                                      </p:cBhvr>
                                    </p:animEffect>
                                    <p:anim calcmode="lin" valueType="num">
                                      <p:cBhvr>
                                        <p:cTn id="63" dur="1000" fill="hold"/>
                                        <p:tgtEl>
                                          <p:spTgt spid="63"/>
                                        </p:tgtEl>
                                        <p:attrNameLst>
                                          <p:attrName>ppt_x</p:attrName>
                                        </p:attrNameLst>
                                      </p:cBhvr>
                                      <p:tavLst>
                                        <p:tav tm="0">
                                          <p:val>
                                            <p:strVal val="#ppt_x"/>
                                          </p:val>
                                        </p:tav>
                                        <p:tav tm="100000">
                                          <p:val>
                                            <p:strVal val="#ppt_x"/>
                                          </p:val>
                                        </p:tav>
                                      </p:tavLst>
                                    </p:anim>
                                    <p:anim calcmode="lin" valueType="num">
                                      <p:cBhvr>
                                        <p:cTn id="64" dur="1000" fill="hold"/>
                                        <p:tgtEl>
                                          <p:spTgt spid="63"/>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1000"/>
                                        <p:tgtEl>
                                          <p:spTgt spid="64"/>
                                        </p:tgtEl>
                                      </p:cBhvr>
                                    </p:animEffect>
                                    <p:anim calcmode="lin" valueType="num">
                                      <p:cBhvr>
                                        <p:cTn id="68" dur="1000" fill="hold"/>
                                        <p:tgtEl>
                                          <p:spTgt spid="64"/>
                                        </p:tgtEl>
                                        <p:attrNameLst>
                                          <p:attrName>ppt_x</p:attrName>
                                        </p:attrNameLst>
                                      </p:cBhvr>
                                      <p:tavLst>
                                        <p:tav tm="0">
                                          <p:val>
                                            <p:strVal val="#ppt_x"/>
                                          </p:val>
                                        </p:tav>
                                        <p:tav tm="100000">
                                          <p:val>
                                            <p:strVal val="#ppt_x"/>
                                          </p:val>
                                        </p:tav>
                                      </p:tavLst>
                                    </p:anim>
                                    <p:anim calcmode="lin" valueType="num">
                                      <p:cBhvr>
                                        <p:cTn id="69" dur="1000" fill="hold"/>
                                        <p:tgtEl>
                                          <p:spTgt spid="6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fade">
                                      <p:cBhvr>
                                        <p:cTn id="72" dur="1000"/>
                                        <p:tgtEl>
                                          <p:spTgt spid="65"/>
                                        </p:tgtEl>
                                      </p:cBhvr>
                                    </p:animEffect>
                                    <p:anim calcmode="lin" valueType="num">
                                      <p:cBhvr>
                                        <p:cTn id="73" dur="1000" fill="hold"/>
                                        <p:tgtEl>
                                          <p:spTgt spid="65"/>
                                        </p:tgtEl>
                                        <p:attrNameLst>
                                          <p:attrName>ppt_x</p:attrName>
                                        </p:attrNameLst>
                                      </p:cBhvr>
                                      <p:tavLst>
                                        <p:tav tm="0">
                                          <p:val>
                                            <p:strVal val="#ppt_x"/>
                                          </p:val>
                                        </p:tav>
                                        <p:tav tm="100000">
                                          <p:val>
                                            <p:strVal val="#ppt_x"/>
                                          </p:val>
                                        </p:tav>
                                      </p:tavLst>
                                    </p:anim>
                                    <p:anim calcmode="lin" valueType="num">
                                      <p:cBhvr>
                                        <p:cTn id="74" dur="1000" fill="hold"/>
                                        <p:tgtEl>
                                          <p:spTgt spid="65"/>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1000"/>
                                        <p:tgtEl>
                                          <p:spTgt spid="71"/>
                                        </p:tgtEl>
                                      </p:cBhvr>
                                    </p:animEffect>
                                    <p:anim calcmode="lin" valueType="num">
                                      <p:cBhvr>
                                        <p:cTn id="78" dur="1000" fill="hold"/>
                                        <p:tgtEl>
                                          <p:spTgt spid="71"/>
                                        </p:tgtEl>
                                        <p:attrNameLst>
                                          <p:attrName>ppt_x</p:attrName>
                                        </p:attrNameLst>
                                      </p:cBhvr>
                                      <p:tavLst>
                                        <p:tav tm="0">
                                          <p:val>
                                            <p:strVal val="#ppt_x"/>
                                          </p:val>
                                        </p:tav>
                                        <p:tav tm="100000">
                                          <p:val>
                                            <p:strVal val="#ppt_x"/>
                                          </p:val>
                                        </p:tav>
                                      </p:tavLst>
                                    </p:anim>
                                    <p:anim calcmode="lin" valueType="num">
                                      <p:cBhvr>
                                        <p:cTn id="79" dur="1000" fill="hold"/>
                                        <p:tgtEl>
                                          <p:spTgt spid="71"/>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1000"/>
                                        <p:tgtEl>
                                          <p:spTgt spid="72"/>
                                        </p:tgtEl>
                                      </p:cBhvr>
                                    </p:animEffect>
                                    <p:anim calcmode="lin" valueType="num">
                                      <p:cBhvr>
                                        <p:cTn id="83" dur="1000" fill="hold"/>
                                        <p:tgtEl>
                                          <p:spTgt spid="72"/>
                                        </p:tgtEl>
                                        <p:attrNameLst>
                                          <p:attrName>ppt_x</p:attrName>
                                        </p:attrNameLst>
                                      </p:cBhvr>
                                      <p:tavLst>
                                        <p:tav tm="0">
                                          <p:val>
                                            <p:strVal val="#ppt_x"/>
                                          </p:val>
                                        </p:tav>
                                        <p:tav tm="100000">
                                          <p:val>
                                            <p:strVal val="#ppt_x"/>
                                          </p:val>
                                        </p:tav>
                                      </p:tavLst>
                                    </p:anim>
                                    <p:anim calcmode="lin" valueType="num">
                                      <p:cBhvr>
                                        <p:cTn id="84" dur="1000" fill="hold"/>
                                        <p:tgtEl>
                                          <p:spTgt spid="72"/>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fade">
                                      <p:cBhvr>
                                        <p:cTn id="87" dur="1000"/>
                                        <p:tgtEl>
                                          <p:spTgt spid="73"/>
                                        </p:tgtEl>
                                      </p:cBhvr>
                                    </p:animEffect>
                                    <p:anim calcmode="lin" valueType="num">
                                      <p:cBhvr>
                                        <p:cTn id="88" dur="1000" fill="hold"/>
                                        <p:tgtEl>
                                          <p:spTgt spid="73"/>
                                        </p:tgtEl>
                                        <p:attrNameLst>
                                          <p:attrName>ppt_x</p:attrName>
                                        </p:attrNameLst>
                                      </p:cBhvr>
                                      <p:tavLst>
                                        <p:tav tm="0">
                                          <p:val>
                                            <p:strVal val="#ppt_x"/>
                                          </p:val>
                                        </p:tav>
                                        <p:tav tm="100000">
                                          <p:val>
                                            <p:strVal val="#ppt_x"/>
                                          </p:val>
                                        </p:tav>
                                      </p:tavLst>
                                    </p:anim>
                                    <p:anim calcmode="lin" valueType="num">
                                      <p:cBhvr>
                                        <p:cTn id="89" dur="1000" fill="hold"/>
                                        <p:tgtEl>
                                          <p:spTgt spid="73"/>
                                        </p:tgtEl>
                                        <p:attrNameLst>
                                          <p:attrName>ppt_y</p:attrName>
                                        </p:attrNameLst>
                                      </p:cBhvr>
                                      <p:tavLst>
                                        <p:tav tm="0">
                                          <p:val>
                                            <p:strVal val="#ppt_y-.1"/>
                                          </p:val>
                                        </p:tav>
                                        <p:tav tm="100000">
                                          <p:val>
                                            <p:strVal val="#ppt_y"/>
                                          </p:val>
                                        </p:tav>
                                      </p:tavLst>
                                    </p:anim>
                                  </p:childTnLst>
                                </p:cTn>
                              </p:par>
                              <p:par>
                                <p:cTn id="90" presetID="47" presetClass="entr" presetSubtype="0" fill="hold" nodeType="with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1000"/>
                                        <p:tgtEl>
                                          <p:spTgt spid="74"/>
                                        </p:tgtEl>
                                      </p:cBhvr>
                                    </p:animEffect>
                                    <p:anim calcmode="lin" valueType="num">
                                      <p:cBhvr>
                                        <p:cTn id="93" dur="1000" fill="hold"/>
                                        <p:tgtEl>
                                          <p:spTgt spid="74"/>
                                        </p:tgtEl>
                                        <p:attrNameLst>
                                          <p:attrName>ppt_x</p:attrName>
                                        </p:attrNameLst>
                                      </p:cBhvr>
                                      <p:tavLst>
                                        <p:tav tm="0">
                                          <p:val>
                                            <p:strVal val="#ppt_x"/>
                                          </p:val>
                                        </p:tav>
                                        <p:tav tm="100000">
                                          <p:val>
                                            <p:strVal val="#ppt_x"/>
                                          </p:val>
                                        </p:tav>
                                      </p:tavLst>
                                    </p:anim>
                                    <p:anim calcmode="lin" valueType="num">
                                      <p:cBhvr>
                                        <p:cTn id="94" dur="1000" fill="hold"/>
                                        <p:tgtEl>
                                          <p:spTgt spid="74"/>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1000"/>
                                        <p:tgtEl>
                                          <p:spTgt spid="75"/>
                                        </p:tgtEl>
                                      </p:cBhvr>
                                    </p:animEffect>
                                    <p:anim calcmode="lin" valueType="num">
                                      <p:cBhvr>
                                        <p:cTn id="98" dur="1000" fill="hold"/>
                                        <p:tgtEl>
                                          <p:spTgt spid="75"/>
                                        </p:tgtEl>
                                        <p:attrNameLst>
                                          <p:attrName>ppt_x</p:attrName>
                                        </p:attrNameLst>
                                      </p:cBhvr>
                                      <p:tavLst>
                                        <p:tav tm="0">
                                          <p:val>
                                            <p:strVal val="#ppt_x"/>
                                          </p:val>
                                        </p:tav>
                                        <p:tav tm="100000">
                                          <p:val>
                                            <p:strVal val="#ppt_x"/>
                                          </p:val>
                                        </p:tav>
                                      </p:tavLst>
                                    </p:anim>
                                    <p:anim calcmode="lin" valueType="num">
                                      <p:cBhvr>
                                        <p:cTn id="99" dur="1000" fill="hold"/>
                                        <p:tgtEl>
                                          <p:spTgt spid="75"/>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fade">
                                      <p:cBhvr>
                                        <p:cTn id="102" dur="1000"/>
                                        <p:tgtEl>
                                          <p:spTgt spid="76"/>
                                        </p:tgtEl>
                                      </p:cBhvr>
                                    </p:animEffect>
                                    <p:anim calcmode="lin" valueType="num">
                                      <p:cBhvr>
                                        <p:cTn id="103" dur="1000" fill="hold"/>
                                        <p:tgtEl>
                                          <p:spTgt spid="76"/>
                                        </p:tgtEl>
                                        <p:attrNameLst>
                                          <p:attrName>ppt_x</p:attrName>
                                        </p:attrNameLst>
                                      </p:cBhvr>
                                      <p:tavLst>
                                        <p:tav tm="0">
                                          <p:val>
                                            <p:strVal val="#ppt_x"/>
                                          </p:val>
                                        </p:tav>
                                        <p:tav tm="100000">
                                          <p:val>
                                            <p:strVal val="#ppt_x"/>
                                          </p:val>
                                        </p:tav>
                                      </p:tavLst>
                                    </p:anim>
                                    <p:anim calcmode="lin" valueType="num">
                                      <p:cBhvr>
                                        <p:cTn id="104" dur="1000" fill="hold"/>
                                        <p:tgtEl>
                                          <p:spTgt spid="76"/>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fade">
                                      <p:cBhvr>
                                        <p:cTn id="107" dur="1000"/>
                                        <p:tgtEl>
                                          <p:spTgt spid="79"/>
                                        </p:tgtEl>
                                      </p:cBhvr>
                                    </p:animEffect>
                                    <p:anim calcmode="lin" valueType="num">
                                      <p:cBhvr>
                                        <p:cTn id="108" dur="1000" fill="hold"/>
                                        <p:tgtEl>
                                          <p:spTgt spid="79"/>
                                        </p:tgtEl>
                                        <p:attrNameLst>
                                          <p:attrName>ppt_x</p:attrName>
                                        </p:attrNameLst>
                                      </p:cBhvr>
                                      <p:tavLst>
                                        <p:tav tm="0">
                                          <p:val>
                                            <p:strVal val="#ppt_x"/>
                                          </p:val>
                                        </p:tav>
                                        <p:tav tm="100000">
                                          <p:val>
                                            <p:strVal val="#ppt_x"/>
                                          </p:val>
                                        </p:tav>
                                      </p:tavLst>
                                    </p:anim>
                                    <p:anim calcmode="lin" valueType="num">
                                      <p:cBhvr>
                                        <p:cTn id="109" dur="1000" fill="hold"/>
                                        <p:tgtEl>
                                          <p:spTgt spid="79"/>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1000"/>
                                        <p:tgtEl>
                                          <p:spTgt spid="80"/>
                                        </p:tgtEl>
                                      </p:cBhvr>
                                    </p:animEffect>
                                    <p:anim calcmode="lin" valueType="num">
                                      <p:cBhvr>
                                        <p:cTn id="113" dur="1000" fill="hold"/>
                                        <p:tgtEl>
                                          <p:spTgt spid="80"/>
                                        </p:tgtEl>
                                        <p:attrNameLst>
                                          <p:attrName>ppt_x</p:attrName>
                                        </p:attrNameLst>
                                      </p:cBhvr>
                                      <p:tavLst>
                                        <p:tav tm="0">
                                          <p:val>
                                            <p:strVal val="#ppt_x"/>
                                          </p:val>
                                        </p:tav>
                                        <p:tav tm="100000">
                                          <p:val>
                                            <p:strVal val="#ppt_x"/>
                                          </p:val>
                                        </p:tav>
                                      </p:tavLst>
                                    </p:anim>
                                    <p:anim calcmode="lin" valueType="num">
                                      <p:cBhvr>
                                        <p:cTn id="114" dur="1000" fill="hold"/>
                                        <p:tgtEl>
                                          <p:spTgt spid="80"/>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1000"/>
                                        <p:tgtEl>
                                          <p:spTgt spid="83"/>
                                        </p:tgtEl>
                                      </p:cBhvr>
                                    </p:animEffect>
                                    <p:anim calcmode="lin" valueType="num">
                                      <p:cBhvr>
                                        <p:cTn id="118" dur="1000" fill="hold"/>
                                        <p:tgtEl>
                                          <p:spTgt spid="83"/>
                                        </p:tgtEl>
                                        <p:attrNameLst>
                                          <p:attrName>ppt_x</p:attrName>
                                        </p:attrNameLst>
                                      </p:cBhvr>
                                      <p:tavLst>
                                        <p:tav tm="0">
                                          <p:val>
                                            <p:strVal val="#ppt_x"/>
                                          </p:val>
                                        </p:tav>
                                        <p:tav tm="100000">
                                          <p:val>
                                            <p:strVal val="#ppt_x"/>
                                          </p:val>
                                        </p:tav>
                                      </p:tavLst>
                                    </p:anim>
                                    <p:anim calcmode="lin" valueType="num">
                                      <p:cBhvr>
                                        <p:cTn id="119" dur="1000" fill="hold"/>
                                        <p:tgtEl>
                                          <p:spTgt spid="83"/>
                                        </p:tgtEl>
                                        <p:attrNameLst>
                                          <p:attrName>ppt_y</p:attrName>
                                        </p:attrNameLst>
                                      </p:cBhvr>
                                      <p:tavLst>
                                        <p:tav tm="0">
                                          <p:val>
                                            <p:strVal val="#ppt_y-.1"/>
                                          </p:val>
                                        </p:tav>
                                        <p:tav tm="100000">
                                          <p:val>
                                            <p:strVal val="#ppt_y"/>
                                          </p:val>
                                        </p:tav>
                                      </p:tavLst>
                                    </p:anim>
                                  </p:childTnLst>
                                </p:cTn>
                              </p:par>
                              <p:par>
                                <p:cTn id="120" presetID="47" presetClass="entr" presetSubtype="0" fill="hold" nodeType="withEffect">
                                  <p:stCondLst>
                                    <p:cond delay="0"/>
                                  </p:stCondLst>
                                  <p:childTnLst>
                                    <p:set>
                                      <p:cBhvr>
                                        <p:cTn id="121" dur="1" fill="hold">
                                          <p:stCondLst>
                                            <p:cond delay="0"/>
                                          </p:stCondLst>
                                        </p:cTn>
                                        <p:tgtEl>
                                          <p:spTgt spid="97"/>
                                        </p:tgtEl>
                                        <p:attrNameLst>
                                          <p:attrName>style.visibility</p:attrName>
                                        </p:attrNameLst>
                                      </p:cBhvr>
                                      <p:to>
                                        <p:strVal val="visible"/>
                                      </p:to>
                                    </p:set>
                                    <p:animEffect transition="in" filter="fade">
                                      <p:cBhvr>
                                        <p:cTn id="122" dur="1000"/>
                                        <p:tgtEl>
                                          <p:spTgt spid="97"/>
                                        </p:tgtEl>
                                      </p:cBhvr>
                                    </p:animEffect>
                                    <p:anim calcmode="lin" valueType="num">
                                      <p:cBhvr>
                                        <p:cTn id="123" dur="1000" fill="hold"/>
                                        <p:tgtEl>
                                          <p:spTgt spid="97"/>
                                        </p:tgtEl>
                                        <p:attrNameLst>
                                          <p:attrName>ppt_x</p:attrName>
                                        </p:attrNameLst>
                                      </p:cBhvr>
                                      <p:tavLst>
                                        <p:tav tm="0">
                                          <p:val>
                                            <p:strVal val="#ppt_x"/>
                                          </p:val>
                                        </p:tav>
                                        <p:tav tm="100000">
                                          <p:val>
                                            <p:strVal val="#ppt_x"/>
                                          </p:val>
                                        </p:tav>
                                      </p:tavLst>
                                    </p:anim>
                                    <p:anim calcmode="lin" valueType="num">
                                      <p:cBhvr>
                                        <p:cTn id="124" dur="1000" fill="hold"/>
                                        <p:tgtEl>
                                          <p:spTgt spid="97"/>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98"/>
                                        </p:tgtEl>
                                        <p:attrNameLst>
                                          <p:attrName>style.visibility</p:attrName>
                                        </p:attrNameLst>
                                      </p:cBhvr>
                                      <p:to>
                                        <p:strVal val="visible"/>
                                      </p:to>
                                    </p:set>
                                    <p:animEffect transition="in" filter="fade">
                                      <p:cBhvr>
                                        <p:cTn id="127" dur="1000"/>
                                        <p:tgtEl>
                                          <p:spTgt spid="98"/>
                                        </p:tgtEl>
                                      </p:cBhvr>
                                    </p:animEffect>
                                    <p:anim calcmode="lin" valueType="num">
                                      <p:cBhvr>
                                        <p:cTn id="128" dur="1000" fill="hold"/>
                                        <p:tgtEl>
                                          <p:spTgt spid="98"/>
                                        </p:tgtEl>
                                        <p:attrNameLst>
                                          <p:attrName>ppt_x</p:attrName>
                                        </p:attrNameLst>
                                      </p:cBhvr>
                                      <p:tavLst>
                                        <p:tav tm="0">
                                          <p:val>
                                            <p:strVal val="#ppt_x"/>
                                          </p:val>
                                        </p:tav>
                                        <p:tav tm="100000">
                                          <p:val>
                                            <p:strVal val="#ppt_x"/>
                                          </p:val>
                                        </p:tav>
                                      </p:tavLst>
                                    </p:anim>
                                    <p:anim calcmode="lin" valueType="num">
                                      <p:cBhvr>
                                        <p:cTn id="129" dur="1000" fill="hold"/>
                                        <p:tgtEl>
                                          <p:spTgt spid="98"/>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1000"/>
                                        <p:tgtEl>
                                          <p:spTgt spid="99"/>
                                        </p:tgtEl>
                                      </p:cBhvr>
                                    </p:animEffect>
                                    <p:anim calcmode="lin" valueType="num">
                                      <p:cBhvr>
                                        <p:cTn id="133" dur="1000" fill="hold"/>
                                        <p:tgtEl>
                                          <p:spTgt spid="99"/>
                                        </p:tgtEl>
                                        <p:attrNameLst>
                                          <p:attrName>ppt_x</p:attrName>
                                        </p:attrNameLst>
                                      </p:cBhvr>
                                      <p:tavLst>
                                        <p:tav tm="0">
                                          <p:val>
                                            <p:strVal val="#ppt_x"/>
                                          </p:val>
                                        </p:tav>
                                        <p:tav tm="100000">
                                          <p:val>
                                            <p:strVal val="#ppt_x"/>
                                          </p:val>
                                        </p:tav>
                                      </p:tavLst>
                                    </p:anim>
                                    <p:anim calcmode="lin" valueType="num">
                                      <p:cBhvr>
                                        <p:cTn id="134" dur="1000" fill="hold"/>
                                        <p:tgtEl>
                                          <p:spTgt spid="99"/>
                                        </p:tgtEl>
                                        <p:attrNameLst>
                                          <p:attrName>ppt_y</p:attrName>
                                        </p:attrNameLst>
                                      </p:cBhvr>
                                      <p:tavLst>
                                        <p:tav tm="0">
                                          <p:val>
                                            <p:strVal val="#ppt_y-.1"/>
                                          </p:val>
                                        </p:tav>
                                        <p:tav tm="100000">
                                          <p:val>
                                            <p:strVal val="#ppt_y"/>
                                          </p:val>
                                        </p:tav>
                                      </p:tavLst>
                                    </p:anim>
                                  </p:childTnLst>
                                </p:cTn>
                              </p:par>
                              <p:par>
                                <p:cTn id="135" presetID="47" presetClass="entr" presetSubtype="0" fill="hold" nodeType="withEffect">
                                  <p:stCondLst>
                                    <p:cond delay="0"/>
                                  </p:stCondLst>
                                  <p:childTnLst>
                                    <p:set>
                                      <p:cBhvr>
                                        <p:cTn id="136" dur="1" fill="hold">
                                          <p:stCondLst>
                                            <p:cond delay="0"/>
                                          </p:stCondLst>
                                        </p:cTn>
                                        <p:tgtEl>
                                          <p:spTgt spid="104"/>
                                        </p:tgtEl>
                                        <p:attrNameLst>
                                          <p:attrName>style.visibility</p:attrName>
                                        </p:attrNameLst>
                                      </p:cBhvr>
                                      <p:to>
                                        <p:strVal val="visible"/>
                                      </p:to>
                                    </p:set>
                                    <p:animEffect transition="in" filter="fade">
                                      <p:cBhvr>
                                        <p:cTn id="137" dur="1000"/>
                                        <p:tgtEl>
                                          <p:spTgt spid="104"/>
                                        </p:tgtEl>
                                      </p:cBhvr>
                                    </p:animEffect>
                                    <p:anim calcmode="lin" valueType="num">
                                      <p:cBhvr>
                                        <p:cTn id="138" dur="1000" fill="hold"/>
                                        <p:tgtEl>
                                          <p:spTgt spid="104"/>
                                        </p:tgtEl>
                                        <p:attrNameLst>
                                          <p:attrName>ppt_x</p:attrName>
                                        </p:attrNameLst>
                                      </p:cBhvr>
                                      <p:tavLst>
                                        <p:tav tm="0">
                                          <p:val>
                                            <p:strVal val="#ppt_x"/>
                                          </p:val>
                                        </p:tav>
                                        <p:tav tm="100000">
                                          <p:val>
                                            <p:strVal val="#ppt_x"/>
                                          </p:val>
                                        </p:tav>
                                      </p:tavLst>
                                    </p:anim>
                                    <p:anim calcmode="lin" valueType="num">
                                      <p:cBhvr>
                                        <p:cTn id="139" dur="1000" fill="hold"/>
                                        <p:tgtEl>
                                          <p:spTgt spid="104"/>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0"/>
                                  </p:stCondLst>
                                  <p:childTnLst>
                                    <p:set>
                                      <p:cBhvr>
                                        <p:cTn id="141" dur="1" fill="hold">
                                          <p:stCondLst>
                                            <p:cond delay="0"/>
                                          </p:stCondLst>
                                        </p:cTn>
                                        <p:tgtEl>
                                          <p:spTgt spid="105"/>
                                        </p:tgtEl>
                                        <p:attrNameLst>
                                          <p:attrName>style.visibility</p:attrName>
                                        </p:attrNameLst>
                                      </p:cBhvr>
                                      <p:to>
                                        <p:strVal val="visible"/>
                                      </p:to>
                                    </p:set>
                                    <p:animEffect transition="in" filter="fade">
                                      <p:cBhvr>
                                        <p:cTn id="142" dur="1000"/>
                                        <p:tgtEl>
                                          <p:spTgt spid="105"/>
                                        </p:tgtEl>
                                      </p:cBhvr>
                                    </p:animEffect>
                                    <p:anim calcmode="lin" valueType="num">
                                      <p:cBhvr>
                                        <p:cTn id="143" dur="1000" fill="hold"/>
                                        <p:tgtEl>
                                          <p:spTgt spid="105"/>
                                        </p:tgtEl>
                                        <p:attrNameLst>
                                          <p:attrName>ppt_x</p:attrName>
                                        </p:attrNameLst>
                                      </p:cBhvr>
                                      <p:tavLst>
                                        <p:tav tm="0">
                                          <p:val>
                                            <p:strVal val="#ppt_x"/>
                                          </p:val>
                                        </p:tav>
                                        <p:tav tm="100000">
                                          <p:val>
                                            <p:strVal val="#ppt_x"/>
                                          </p:val>
                                        </p:tav>
                                      </p:tavLst>
                                    </p:anim>
                                    <p:anim calcmode="lin" valueType="num">
                                      <p:cBhvr>
                                        <p:cTn id="144" dur="1000" fill="hold"/>
                                        <p:tgtEl>
                                          <p:spTgt spid="105"/>
                                        </p:tgtEl>
                                        <p:attrNameLst>
                                          <p:attrName>ppt_y</p:attrName>
                                        </p:attrNameLst>
                                      </p:cBhvr>
                                      <p:tavLst>
                                        <p:tav tm="0">
                                          <p:val>
                                            <p:strVal val="#ppt_y-.1"/>
                                          </p:val>
                                        </p:tav>
                                        <p:tav tm="100000">
                                          <p:val>
                                            <p:strVal val="#ppt_y"/>
                                          </p:val>
                                        </p:tav>
                                      </p:tavLst>
                                    </p:anim>
                                  </p:childTnLst>
                                </p:cTn>
                              </p:par>
                              <p:par>
                                <p:cTn id="145" presetID="47" presetClass="entr" presetSubtype="0" fill="hold" grpId="0" nodeType="withEffect">
                                  <p:stCondLst>
                                    <p:cond delay="0"/>
                                  </p:stCondLst>
                                  <p:childTnLst>
                                    <p:set>
                                      <p:cBhvr>
                                        <p:cTn id="146" dur="1" fill="hold">
                                          <p:stCondLst>
                                            <p:cond delay="0"/>
                                          </p:stCondLst>
                                        </p:cTn>
                                        <p:tgtEl>
                                          <p:spTgt spid="106"/>
                                        </p:tgtEl>
                                        <p:attrNameLst>
                                          <p:attrName>style.visibility</p:attrName>
                                        </p:attrNameLst>
                                      </p:cBhvr>
                                      <p:to>
                                        <p:strVal val="visible"/>
                                      </p:to>
                                    </p:set>
                                    <p:animEffect transition="in" filter="fade">
                                      <p:cBhvr>
                                        <p:cTn id="147" dur="1000"/>
                                        <p:tgtEl>
                                          <p:spTgt spid="106"/>
                                        </p:tgtEl>
                                      </p:cBhvr>
                                    </p:animEffect>
                                    <p:anim calcmode="lin" valueType="num">
                                      <p:cBhvr>
                                        <p:cTn id="148" dur="1000" fill="hold"/>
                                        <p:tgtEl>
                                          <p:spTgt spid="106"/>
                                        </p:tgtEl>
                                        <p:attrNameLst>
                                          <p:attrName>ppt_x</p:attrName>
                                        </p:attrNameLst>
                                      </p:cBhvr>
                                      <p:tavLst>
                                        <p:tav tm="0">
                                          <p:val>
                                            <p:strVal val="#ppt_x"/>
                                          </p:val>
                                        </p:tav>
                                        <p:tav tm="100000">
                                          <p:val>
                                            <p:strVal val="#ppt_x"/>
                                          </p:val>
                                        </p:tav>
                                      </p:tavLst>
                                    </p:anim>
                                    <p:anim calcmode="lin" valueType="num">
                                      <p:cBhvr>
                                        <p:cTn id="149" dur="1000" fill="hold"/>
                                        <p:tgtEl>
                                          <p:spTgt spid="106"/>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0"/>
                                  </p:stCondLst>
                                  <p:childTnLst>
                                    <p:set>
                                      <p:cBhvr>
                                        <p:cTn id="151" dur="1" fill="hold">
                                          <p:stCondLst>
                                            <p:cond delay="0"/>
                                          </p:stCondLst>
                                        </p:cTn>
                                        <p:tgtEl>
                                          <p:spTgt spid="112"/>
                                        </p:tgtEl>
                                        <p:attrNameLst>
                                          <p:attrName>style.visibility</p:attrName>
                                        </p:attrNameLst>
                                      </p:cBhvr>
                                      <p:to>
                                        <p:strVal val="visible"/>
                                      </p:to>
                                    </p:set>
                                    <p:animEffect transition="in" filter="fade">
                                      <p:cBhvr>
                                        <p:cTn id="152" dur="1000"/>
                                        <p:tgtEl>
                                          <p:spTgt spid="112"/>
                                        </p:tgtEl>
                                      </p:cBhvr>
                                    </p:animEffect>
                                    <p:anim calcmode="lin" valueType="num">
                                      <p:cBhvr>
                                        <p:cTn id="153" dur="1000" fill="hold"/>
                                        <p:tgtEl>
                                          <p:spTgt spid="112"/>
                                        </p:tgtEl>
                                        <p:attrNameLst>
                                          <p:attrName>ppt_x</p:attrName>
                                        </p:attrNameLst>
                                      </p:cBhvr>
                                      <p:tavLst>
                                        <p:tav tm="0">
                                          <p:val>
                                            <p:strVal val="#ppt_x"/>
                                          </p:val>
                                        </p:tav>
                                        <p:tav tm="100000">
                                          <p:val>
                                            <p:strVal val="#ppt_x"/>
                                          </p:val>
                                        </p:tav>
                                      </p:tavLst>
                                    </p:anim>
                                    <p:anim calcmode="lin" valueType="num">
                                      <p:cBhvr>
                                        <p:cTn id="154" dur="1000" fill="hold"/>
                                        <p:tgtEl>
                                          <p:spTgt spid="112"/>
                                        </p:tgtEl>
                                        <p:attrNameLst>
                                          <p:attrName>ppt_y</p:attrName>
                                        </p:attrNameLst>
                                      </p:cBhvr>
                                      <p:tavLst>
                                        <p:tav tm="0">
                                          <p:val>
                                            <p:strVal val="#ppt_y-.1"/>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113"/>
                                        </p:tgtEl>
                                        <p:attrNameLst>
                                          <p:attrName>style.visibility</p:attrName>
                                        </p:attrNameLst>
                                      </p:cBhvr>
                                      <p:to>
                                        <p:strVal val="visible"/>
                                      </p:to>
                                    </p:set>
                                    <p:animEffect transition="in" filter="fade">
                                      <p:cBhvr>
                                        <p:cTn id="157" dur="1000"/>
                                        <p:tgtEl>
                                          <p:spTgt spid="113"/>
                                        </p:tgtEl>
                                      </p:cBhvr>
                                    </p:animEffect>
                                    <p:anim calcmode="lin" valueType="num">
                                      <p:cBhvr>
                                        <p:cTn id="158" dur="1000" fill="hold"/>
                                        <p:tgtEl>
                                          <p:spTgt spid="113"/>
                                        </p:tgtEl>
                                        <p:attrNameLst>
                                          <p:attrName>ppt_x</p:attrName>
                                        </p:attrNameLst>
                                      </p:cBhvr>
                                      <p:tavLst>
                                        <p:tav tm="0">
                                          <p:val>
                                            <p:strVal val="#ppt_x"/>
                                          </p:val>
                                        </p:tav>
                                        <p:tav tm="100000">
                                          <p:val>
                                            <p:strVal val="#ppt_x"/>
                                          </p:val>
                                        </p:tav>
                                      </p:tavLst>
                                    </p:anim>
                                    <p:anim calcmode="lin" valueType="num">
                                      <p:cBhvr>
                                        <p:cTn id="159" dur="1000" fill="hold"/>
                                        <p:tgtEl>
                                          <p:spTgt spid="113"/>
                                        </p:tgtEl>
                                        <p:attrNameLst>
                                          <p:attrName>ppt_y</p:attrName>
                                        </p:attrNameLst>
                                      </p:cBhvr>
                                      <p:tavLst>
                                        <p:tav tm="0">
                                          <p:val>
                                            <p:strVal val="#ppt_y-.1"/>
                                          </p:val>
                                        </p:tav>
                                        <p:tav tm="100000">
                                          <p:val>
                                            <p:strVal val="#ppt_y"/>
                                          </p:val>
                                        </p:tav>
                                      </p:tavLst>
                                    </p:anim>
                                  </p:childTnLst>
                                </p:cTn>
                              </p:par>
                              <p:par>
                                <p:cTn id="160" presetID="47" presetClass="entr" presetSubtype="0" fill="hold" nodeType="withEffect">
                                  <p:stCondLst>
                                    <p:cond delay="0"/>
                                  </p:stCondLst>
                                  <p:childTnLst>
                                    <p:set>
                                      <p:cBhvr>
                                        <p:cTn id="161" dur="1" fill="hold">
                                          <p:stCondLst>
                                            <p:cond delay="0"/>
                                          </p:stCondLst>
                                        </p:cTn>
                                        <p:tgtEl>
                                          <p:spTgt spid="123"/>
                                        </p:tgtEl>
                                        <p:attrNameLst>
                                          <p:attrName>style.visibility</p:attrName>
                                        </p:attrNameLst>
                                      </p:cBhvr>
                                      <p:to>
                                        <p:strVal val="visible"/>
                                      </p:to>
                                    </p:set>
                                    <p:animEffect transition="in" filter="fade">
                                      <p:cBhvr>
                                        <p:cTn id="162" dur="1000"/>
                                        <p:tgtEl>
                                          <p:spTgt spid="123"/>
                                        </p:tgtEl>
                                      </p:cBhvr>
                                    </p:animEffect>
                                    <p:anim calcmode="lin" valueType="num">
                                      <p:cBhvr>
                                        <p:cTn id="163" dur="1000" fill="hold"/>
                                        <p:tgtEl>
                                          <p:spTgt spid="123"/>
                                        </p:tgtEl>
                                        <p:attrNameLst>
                                          <p:attrName>ppt_x</p:attrName>
                                        </p:attrNameLst>
                                      </p:cBhvr>
                                      <p:tavLst>
                                        <p:tav tm="0">
                                          <p:val>
                                            <p:strVal val="#ppt_x"/>
                                          </p:val>
                                        </p:tav>
                                        <p:tav tm="100000">
                                          <p:val>
                                            <p:strVal val="#ppt_x"/>
                                          </p:val>
                                        </p:tav>
                                      </p:tavLst>
                                    </p:anim>
                                    <p:anim calcmode="lin" valueType="num">
                                      <p:cBhvr>
                                        <p:cTn id="164" dur="1000" fill="hold"/>
                                        <p:tgtEl>
                                          <p:spTgt spid="123"/>
                                        </p:tgtEl>
                                        <p:attrNameLst>
                                          <p:attrName>ppt_y</p:attrName>
                                        </p:attrNameLst>
                                      </p:cBhvr>
                                      <p:tavLst>
                                        <p:tav tm="0">
                                          <p:val>
                                            <p:strVal val="#ppt_y-.1"/>
                                          </p:val>
                                        </p:tav>
                                        <p:tav tm="100000">
                                          <p:val>
                                            <p:strVal val="#ppt_y"/>
                                          </p:val>
                                        </p:tav>
                                      </p:tavLst>
                                    </p:anim>
                                  </p:childTnLst>
                                </p:cTn>
                              </p:par>
                              <p:par>
                                <p:cTn id="165" presetID="47" presetClass="entr" presetSubtype="0" fill="hold" grpId="0" nodeType="withEffect">
                                  <p:stCondLst>
                                    <p:cond delay="0"/>
                                  </p:stCondLst>
                                  <p:childTnLst>
                                    <p:set>
                                      <p:cBhvr>
                                        <p:cTn id="166" dur="1" fill="hold">
                                          <p:stCondLst>
                                            <p:cond delay="0"/>
                                          </p:stCondLst>
                                        </p:cTn>
                                        <p:tgtEl>
                                          <p:spTgt spid="124"/>
                                        </p:tgtEl>
                                        <p:attrNameLst>
                                          <p:attrName>style.visibility</p:attrName>
                                        </p:attrNameLst>
                                      </p:cBhvr>
                                      <p:to>
                                        <p:strVal val="visible"/>
                                      </p:to>
                                    </p:set>
                                    <p:animEffect transition="in" filter="fade">
                                      <p:cBhvr>
                                        <p:cTn id="167" dur="1000"/>
                                        <p:tgtEl>
                                          <p:spTgt spid="124"/>
                                        </p:tgtEl>
                                      </p:cBhvr>
                                    </p:animEffect>
                                    <p:anim calcmode="lin" valueType="num">
                                      <p:cBhvr>
                                        <p:cTn id="168" dur="1000" fill="hold"/>
                                        <p:tgtEl>
                                          <p:spTgt spid="124"/>
                                        </p:tgtEl>
                                        <p:attrNameLst>
                                          <p:attrName>ppt_x</p:attrName>
                                        </p:attrNameLst>
                                      </p:cBhvr>
                                      <p:tavLst>
                                        <p:tav tm="0">
                                          <p:val>
                                            <p:strVal val="#ppt_x"/>
                                          </p:val>
                                        </p:tav>
                                        <p:tav tm="100000">
                                          <p:val>
                                            <p:strVal val="#ppt_x"/>
                                          </p:val>
                                        </p:tav>
                                      </p:tavLst>
                                    </p:anim>
                                    <p:anim calcmode="lin" valueType="num">
                                      <p:cBhvr>
                                        <p:cTn id="169" dur="1000" fill="hold"/>
                                        <p:tgtEl>
                                          <p:spTgt spid="124"/>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25"/>
                                        </p:tgtEl>
                                        <p:attrNameLst>
                                          <p:attrName>style.visibility</p:attrName>
                                        </p:attrNameLst>
                                      </p:cBhvr>
                                      <p:to>
                                        <p:strVal val="visible"/>
                                      </p:to>
                                    </p:set>
                                    <p:animEffect transition="in" filter="fade">
                                      <p:cBhvr>
                                        <p:cTn id="172" dur="1000"/>
                                        <p:tgtEl>
                                          <p:spTgt spid="125"/>
                                        </p:tgtEl>
                                      </p:cBhvr>
                                    </p:animEffect>
                                    <p:anim calcmode="lin" valueType="num">
                                      <p:cBhvr>
                                        <p:cTn id="173" dur="1000" fill="hold"/>
                                        <p:tgtEl>
                                          <p:spTgt spid="125"/>
                                        </p:tgtEl>
                                        <p:attrNameLst>
                                          <p:attrName>ppt_x</p:attrName>
                                        </p:attrNameLst>
                                      </p:cBhvr>
                                      <p:tavLst>
                                        <p:tav tm="0">
                                          <p:val>
                                            <p:strVal val="#ppt_x"/>
                                          </p:val>
                                        </p:tav>
                                        <p:tav tm="100000">
                                          <p:val>
                                            <p:strVal val="#ppt_x"/>
                                          </p:val>
                                        </p:tav>
                                      </p:tavLst>
                                    </p:anim>
                                    <p:anim calcmode="lin" valueType="num">
                                      <p:cBhvr>
                                        <p:cTn id="174" dur="1000" fill="hold"/>
                                        <p:tgtEl>
                                          <p:spTgt spid="125"/>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0"/>
                                  </p:stCondLst>
                                  <p:childTnLst>
                                    <p:set>
                                      <p:cBhvr>
                                        <p:cTn id="176" dur="1" fill="hold">
                                          <p:stCondLst>
                                            <p:cond delay="0"/>
                                          </p:stCondLst>
                                        </p:cTn>
                                        <p:tgtEl>
                                          <p:spTgt spid="127"/>
                                        </p:tgtEl>
                                        <p:attrNameLst>
                                          <p:attrName>style.visibility</p:attrName>
                                        </p:attrNameLst>
                                      </p:cBhvr>
                                      <p:to>
                                        <p:strVal val="visible"/>
                                      </p:to>
                                    </p:set>
                                    <p:animEffect transition="in" filter="fade">
                                      <p:cBhvr>
                                        <p:cTn id="177" dur="1000"/>
                                        <p:tgtEl>
                                          <p:spTgt spid="127"/>
                                        </p:tgtEl>
                                      </p:cBhvr>
                                    </p:animEffect>
                                    <p:anim calcmode="lin" valueType="num">
                                      <p:cBhvr>
                                        <p:cTn id="178" dur="1000" fill="hold"/>
                                        <p:tgtEl>
                                          <p:spTgt spid="127"/>
                                        </p:tgtEl>
                                        <p:attrNameLst>
                                          <p:attrName>ppt_x</p:attrName>
                                        </p:attrNameLst>
                                      </p:cBhvr>
                                      <p:tavLst>
                                        <p:tav tm="0">
                                          <p:val>
                                            <p:strVal val="#ppt_x"/>
                                          </p:val>
                                        </p:tav>
                                        <p:tav tm="100000">
                                          <p:val>
                                            <p:strVal val="#ppt_x"/>
                                          </p:val>
                                        </p:tav>
                                      </p:tavLst>
                                    </p:anim>
                                    <p:anim calcmode="lin" valueType="num">
                                      <p:cBhvr>
                                        <p:cTn id="179" dur="1000" fill="hold"/>
                                        <p:tgtEl>
                                          <p:spTgt spid="127"/>
                                        </p:tgtEl>
                                        <p:attrNameLst>
                                          <p:attrName>ppt_y</p:attrName>
                                        </p:attrNameLst>
                                      </p:cBhvr>
                                      <p:tavLst>
                                        <p:tav tm="0">
                                          <p:val>
                                            <p:strVal val="#ppt_y-.1"/>
                                          </p:val>
                                        </p:tav>
                                        <p:tav tm="100000">
                                          <p:val>
                                            <p:strVal val="#ppt_y"/>
                                          </p:val>
                                        </p:tav>
                                      </p:tavLst>
                                    </p:anim>
                                  </p:childTnLst>
                                </p:cTn>
                              </p:par>
                              <p:par>
                                <p:cTn id="180" presetID="47" presetClass="entr" presetSubtype="0" fill="hold" nodeType="withEffect">
                                  <p:stCondLst>
                                    <p:cond delay="0"/>
                                  </p:stCondLst>
                                  <p:childTnLst>
                                    <p:set>
                                      <p:cBhvr>
                                        <p:cTn id="181" dur="1" fill="hold">
                                          <p:stCondLst>
                                            <p:cond delay="0"/>
                                          </p:stCondLst>
                                        </p:cTn>
                                        <p:tgtEl>
                                          <p:spTgt spid="133"/>
                                        </p:tgtEl>
                                        <p:attrNameLst>
                                          <p:attrName>style.visibility</p:attrName>
                                        </p:attrNameLst>
                                      </p:cBhvr>
                                      <p:to>
                                        <p:strVal val="visible"/>
                                      </p:to>
                                    </p:set>
                                    <p:animEffect transition="in" filter="fade">
                                      <p:cBhvr>
                                        <p:cTn id="182" dur="1000"/>
                                        <p:tgtEl>
                                          <p:spTgt spid="133"/>
                                        </p:tgtEl>
                                      </p:cBhvr>
                                    </p:animEffect>
                                    <p:anim calcmode="lin" valueType="num">
                                      <p:cBhvr>
                                        <p:cTn id="183" dur="1000" fill="hold"/>
                                        <p:tgtEl>
                                          <p:spTgt spid="133"/>
                                        </p:tgtEl>
                                        <p:attrNameLst>
                                          <p:attrName>ppt_x</p:attrName>
                                        </p:attrNameLst>
                                      </p:cBhvr>
                                      <p:tavLst>
                                        <p:tav tm="0">
                                          <p:val>
                                            <p:strVal val="#ppt_x"/>
                                          </p:val>
                                        </p:tav>
                                        <p:tav tm="100000">
                                          <p:val>
                                            <p:strVal val="#ppt_x"/>
                                          </p:val>
                                        </p:tav>
                                      </p:tavLst>
                                    </p:anim>
                                    <p:anim calcmode="lin" valueType="num">
                                      <p:cBhvr>
                                        <p:cTn id="184" dur="1000" fill="hold"/>
                                        <p:tgtEl>
                                          <p:spTgt spid="133"/>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0"/>
                                  </p:stCondLst>
                                  <p:childTnLst>
                                    <p:set>
                                      <p:cBhvr>
                                        <p:cTn id="186" dur="1" fill="hold">
                                          <p:stCondLst>
                                            <p:cond delay="0"/>
                                          </p:stCondLst>
                                        </p:cTn>
                                        <p:tgtEl>
                                          <p:spTgt spid="134"/>
                                        </p:tgtEl>
                                        <p:attrNameLst>
                                          <p:attrName>style.visibility</p:attrName>
                                        </p:attrNameLst>
                                      </p:cBhvr>
                                      <p:to>
                                        <p:strVal val="visible"/>
                                      </p:to>
                                    </p:set>
                                    <p:animEffect transition="in" filter="fade">
                                      <p:cBhvr>
                                        <p:cTn id="187" dur="1000"/>
                                        <p:tgtEl>
                                          <p:spTgt spid="134"/>
                                        </p:tgtEl>
                                      </p:cBhvr>
                                    </p:animEffect>
                                    <p:anim calcmode="lin" valueType="num">
                                      <p:cBhvr>
                                        <p:cTn id="188" dur="1000" fill="hold"/>
                                        <p:tgtEl>
                                          <p:spTgt spid="134"/>
                                        </p:tgtEl>
                                        <p:attrNameLst>
                                          <p:attrName>ppt_x</p:attrName>
                                        </p:attrNameLst>
                                      </p:cBhvr>
                                      <p:tavLst>
                                        <p:tav tm="0">
                                          <p:val>
                                            <p:strVal val="#ppt_x"/>
                                          </p:val>
                                        </p:tav>
                                        <p:tav tm="100000">
                                          <p:val>
                                            <p:strVal val="#ppt_x"/>
                                          </p:val>
                                        </p:tav>
                                      </p:tavLst>
                                    </p:anim>
                                    <p:anim calcmode="lin" valueType="num">
                                      <p:cBhvr>
                                        <p:cTn id="189" dur="1000" fill="hold"/>
                                        <p:tgtEl>
                                          <p:spTgt spid="134"/>
                                        </p:tgtEl>
                                        <p:attrNameLst>
                                          <p:attrName>ppt_y</p:attrName>
                                        </p:attrNameLst>
                                      </p:cBhvr>
                                      <p:tavLst>
                                        <p:tav tm="0">
                                          <p:val>
                                            <p:strVal val="#ppt_y-.1"/>
                                          </p:val>
                                        </p:tav>
                                        <p:tav tm="100000">
                                          <p:val>
                                            <p:strVal val="#ppt_y"/>
                                          </p:val>
                                        </p:tav>
                                      </p:tavLst>
                                    </p:anim>
                                  </p:childTnLst>
                                </p:cTn>
                              </p:par>
                              <p:par>
                                <p:cTn id="190" presetID="47" presetClass="entr" presetSubtype="0" fill="hold" grpId="0" nodeType="withEffect">
                                  <p:stCondLst>
                                    <p:cond delay="0"/>
                                  </p:stCondLst>
                                  <p:childTnLst>
                                    <p:set>
                                      <p:cBhvr>
                                        <p:cTn id="191" dur="1" fill="hold">
                                          <p:stCondLst>
                                            <p:cond delay="0"/>
                                          </p:stCondLst>
                                        </p:cTn>
                                        <p:tgtEl>
                                          <p:spTgt spid="135"/>
                                        </p:tgtEl>
                                        <p:attrNameLst>
                                          <p:attrName>style.visibility</p:attrName>
                                        </p:attrNameLst>
                                      </p:cBhvr>
                                      <p:to>
                                        <p:strVal val="visible"/>
                                      </p:to>
                                    </p:set>
                                    <p:animEffect transition="in" filter="fade">
                                      <p:cBhvr>
                                        <p:cTn id="192" dur="1000"/>
                                        <p:tgtEl>
                                          <p:spTgt spid="135"/>
                                        </p:tgtEl>
                                      </p:cBhvr>
                                    </p:animEffect>
                                    <p:anim calcmode="lin" valueType="num">
                                      <p:cBhvr>
                                        <p:cTn id="193" dur="1000" fill="hold"/>
                                        <p:tgtEl>
                                          <p:spTgt spid="135"/>
                                        </p:tgtEl>
                                        <p:attrNameLst>
                                          <p:attrName>ppt_x</p:attrName>
                                        </p:attrNameLst>
                                      </p:cBhvr>
                                      <p:tavLst>
                                        <p:tav tm="0">
                                          <p:val>
                                            <p:strVal val="#ppt_x"/>
                                          </p:val>
                                        </p:tav>
                                        <p:tav tm="100000">
                                          <p:val>
                                            <p:strVal val="#ppt_x"/>
                                          </p:val>
                                        </p:tav>
                                      </p:tavLst>
                                    </p:anim>
                                    <p:anim calcmode="lin" valueType="num">
                                      <p:cBhvr>
                                        <p:cTn id="194" dur="1000" fill="hold"/>
                                        <p:tgtEl>
                                          <p:spTgt spid="135"/>
                                        </p:tgtEl>
                                        <p:attrNameLst>
                                          <p:attrName>ppt_y</p:attrName>
                                        </p:attrNameLst>
                                      </p:cBhvr>
                                      <p:tavLst>
                                        <p:tav tm="0">
                                          <p:val>
                                            <p:strVal val="#ppt_y-.1"/>
                                          </p:val>
                                        </p:tav>
                                        <p:tav tm="100000">
                                          <p:val>
                                            <p:strVal val="#ppt_y"/>
                                          </p:val>
                                        </p:tav>
                                      </p:tavLst>
                                    </p:anim>
                                  </p:childTnLst>
                                </p:cTn>
                              </p:par>
                              <p:par>
                                <p:cTn id="195" presetID="47" presetClass="entr" presetSubtype="0" fill="hold" nodeType="withEffect">
                                  <p:stCondLst>
                                    <p:cond delay="0"/>
                                  </p:stCondLst>
                                  <p:childTnLst>
                                    <p:set>
                                      <p:cBhvr>
                                        <p:cTn id="196" dur="1" fill="hold">
                                          <p:stCondLst>
                                            <p:cond delay="0"/>
                                          </p:stCondLst>
                                        </p:cTn>
                                        <p:tgtEl>
                                          <p:spTgt spid="136"/>
                                        </p:tgtEl>
                                        <p:attrNameLst>
                                          <p:attrName>style.visibility</p:attrName>
                                        </p:attrNameLst>
                                      </p:cBhvr>
                                      <p:to>
                                        <p:strVal val="visible"/>
                                      </p:to>
                                    </p:set>
                                    <p:animEffect transition="in" filter="fade">
                                      <p:cBhvr>
                                        <p:cTn id="197" dur="1000"/>
                                        <p:tgtEl>
                                          <p:spTgt spid="136"/>
                                        </p:tgtEl>
                                      </p:cBhvr>
                                    </p:animEffect>
                                    <p:anim calcmode="lin" valueType="num">
                                      <p:cBhvr>
                                        <p:cTn id="198" dur="1000" fill="hold"/>
                                        <p:tgtEl>
                                          <p:spTgt spid="136"/>
                                        </p:tgtEl>
                                        <p:attrNameLst>
                                          <p:attrName>ppt_x</p:attrName>
                                        </p:attrNameLst>
                                      </p:cBhvr>
                                      <p:tavLst>
                                        <p:tav tm="0">
                                          <p:val>
                                            <p:strVal val="#ppt_x"/>
                                          </p:val>
                                        </p:tav>
                                        <p:tav tm="100000">
                                          <p:val>
                                            <p:strVal val="#ppt_x"/>
                                          </p:val>
                                        </p:tav>
                                      </p:tavLst>
                                    </p:anim>
                                    <p:anim calcmode="lin" valueType="num">
                                      <p:cBhvr>
                                        <p:cTn id="199" dur="1000" fill="hold"/>
                                        <p:tgtEl>
                                          <p:spTgt spid="136"/>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0"/>
                                  </p:stCondLst>
                                  <p:childTnLst>
                                    <p:set>
                                      <p:cBhvr>
                                        <p:cTn id="201" dur="1" fill="hold">
                                          <p:stCondLst>
                                            <p:cond delay="0"/>
                                          </p:stCondLst>
                                        </p:cTn>
                                        <p:tgtEl>
                                          <p:spTgt spid="137"/>
                                        </p:tgtEl>
                                        <p:attrNameLst>
                                          <p:attrName>style.visibility</p:attrName>
                                        </p:attrNameLst>
                                      </p:cBhvr>
                                      <p:to>
                                        <p:strVal val="visible"/>
                                      </p:to>
                                    </p:set>
                                    <p:animEffect transition="in" filter="fade">
                                      <p:cBhvr>
                                        <p:cTn id="202" dur="1000"/>
                                        <p:tgtEl>
                                          <p:spTgt spid="137"/>
                                        </p:tgtEl>
                                      </p:cBhvr>
                                    </p:animEffect>
                                    <p:anim calcmode="lin" valueType="num">
                                      <p:cBhvr>
                                        <p:cTn id="203" dur="1000" fill="hold"/>
                                        <p:tgtEl>
                                          <p:spTgt spid="137"/>
                                        </p:tgtEl>
                                        <p:attrNameLst>
                                          <p:attrName>ppt_x</p:attrName>
                                        </p:attrNameLst>
                                      </p:cBhvr>
                                      <p:tavLst>
                                        <p:tav tm="0">
                                          <p:val>
                                            <p:strVal val="#ppt_x"/>
                                          </p:val>
                                        </p:tav>
                                        <p:tav tm="100000">
                                          <p:val>
                                            <p:strVal val="#ppt_x"/>
                                          </p:val>
                                        </p:tav>
                                      </p:tavLst>
                                    </p:anim>
                                    <p:anim calcmode="lin" valueType="num">
                                      <p:cBhvr>
                                        <p:cTn id="204" dur="1000" fill="hold"/>
                                        <p:tgtEl>
                                          <p:spTgt spid="137"/>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0"/>
                                  </p:stCondLst>
                                  <p:childTnLst>
                                    <p:set>
                                      <p:cBhvr>
                                        <p:cTn id="206" dur="1" fill="hold">
                                          <p:stCondLst>
                                            <p:cond delay="0"/>
                                          </p:stCondLst>
                                        </p:cTn>
                                        <p:tgtEl>
                                          <p:spTgt spid="138"/>
                                        </p:tgtEl>
                                        <p:attrNameLst>
                                          <p:attrName>style.visibility</p:attrName>
                                        </p:attrNameLst>
                                      </p:cBhvr>
                                      <p:to>
                                        <p:strVal val="visible"/>
                                      </p:to>
                                    </p:set>
                                    <p:animEffect transition="in" filter="fade">
                                      <p:cBhvr>
                                        <p:cTn id="207" dur="1000"/>
                                        <p:tgtEl>
                                          <p:spTgt spid="138"/>
                                        </p:tgtEl>
                                      </p:cBhvr>
                                    </p:animEffect>
                                    <p:anim calcmode="lin" valueType="num">
                                      <p:cBhvr>
                                        <p:cTn id="208" dur="1000" fill="hold"/>
                                        <p:tgtEl>
                                          <p:spTgt spid="138"/>
                                        </p:tgtEl>
                                        <p:attrNameLst>
                                          <p:attrName>ppt_x</p:attrName>
                                        </p:attrNameLst>
                                      </p:cBhvr>
                                      <p:tavLst>
                                        <p:tav tm="0">
                                          <p:val>
                                            <p:strVal val="#ppt_x"/>
                                          </p:val>
                                        </p:tav>
                                        <p:tav tm="100000">
                                          <p:val>
                                            <p:strVal val="#ppt_x"/>
                                          </p:val>
                                        </p:tav>
                                      </p:tavLst>
                                    </p:anim>
                                    <p:anim calcmode="lin" valueType="num">
                                      <p:cBhvr>
                                        <p:cTn id="209" dur="1000" fill="hold"/>
                                        <p:tgtEl>
                                          <p:spTgt spid="138"/>
                                        </p:tgtEl>
                                        <p:attrNameLst>
                                          <p:attrName>ppt_y</p:attrName>
                                        </p:attrNameLst>
                                      </p:cBhvr>
                                      <p:tavLst>
                                        <p:tav tm="0">
                                          <p:val>
                                            <p:strVal val="#ppt_y-.1"/>
                                          </p:val>
                                        </p:tav>
                                        <p:tav tm="100000">
                                          <p:val>
                                            <p:strVal val="#ppt_y"/>
                                          </p:val>
                                        </p:tav>
                                      </p:tavLst>
                                    </p:anim>
                                  </p:childTnLst>
                                </p:cTn>
                              </p:par>
                              <p:par>
                                <p:cTn id="210" presetID="47" presetClass="entr" presetSubtype="0" fill="hold" nodeType="withEffect">
                                  <p:stCondLst>
                                    <p:cond delay="0"/>
                                  </p:stCondLst>
                                  <p:childTnLst>
                                    <p:set>
                                      <p:cBhvr>
                                        <p:cTn id="211" dur="1" fill="hold">
                                          <p:stCondLst>
                                            <p:cond delay="0"/>
                                          </p:stCondLst>
                                        </p:cTn>
                                        <p:tgtEl>
                                          <p:spTgt spid="143"/>
                                        </p:tgtEl>
                                        <p:attrNameLst>
                                          <p:attrName>style.visibility</p:attrName>
                                        </p:attrNameLst>
                                      </p:cBhvr>
                                      <p:to>
                                        <p:strVal val="visible"/>
                                      </p:to>
                                    </p:set>
                                    <p:animEffect transition="in" filter="fade">
                                      <p:cBhvr>
                                        <p:cTn id="212" dur="1000"/>
                                        <p:tgtEl>
                                          <p:spTgt spid="143"/>
                                        </p:tgtEl>
                                      </p:cBhvr>
                                    </p:animEffect>
                                    <p:anim calcmode="lin" valueType="num">
                                      <p:cBhvr>
                                        <p:cTn id="213" dur="1000" fill="hold"/>
                                        <p:tgtEl>
                                          <p:spTgt spid="143"/>
                                        </p:tgtEl>
                                        <p:attrNameLst>
                                          <p:attrName>ppt_x</p:attrName>
                                        </p:attrNameLst>
                                      </p:cBhvr>
                                      <p:tavLst>
                                        <p:tav tm="0">
                                          <p:val>
                                            <p:strVal val="#ppt_x"/>
                                          </p:val>
                                        </p:tav>
                                        <p:tav tm="100000">
                                          <p:val>
                                            <p:strVal val="#ppt_x"/>
                                          </p:val>
                                        </p:tav>
                                      </p:tavLst>
                                    </p:anim>
                                    <p:anim calcmode="lin" valueType="num">
                                      <p:cBhvr>
                                        <p:cTn id="214" dur="1000" fill="hold"/>
                                        <p:tgtEl>
                                          <p:spTgt spid="143"/>
                                        </p:tgtEl>
                                        <p:attrNameLst>
                                          <p:attrName>ppt_y</p:attrName>
                                        </p:attrNameLst>
                                      </p:cBhvr>
                                      <p:tavLst>
                                        <p:tav tm="0">
                                          <p:val>
                                            <p:strVal val="#ppt_y-.1"/>
                                          </p:val>
                                        </p:tav>
                                        <p:tav tm="100000">
                                          <p:val>
                                            <p:strVal val="#ppt_y"/>
                                          </p:val>
                                        </p:tav>
                                      </p:tavLst>
                                    </p:anim>
                                  </p:childTnLst>
                                </p:cTn>
                              </p:par>
                              <p:par>
                                <p:cTn id="215" presetID="47" presetClass="entr" presetSubtype="0" fill="hold" grpId="0" nodeType="withEffect">
                                  <p:stCondLst>
                                    <p:cond delay="0"/>
                                  </p:stCondLst>
                                  <p:childTnLst>
                                    <p:set>
                                      <p:cBhvr>
                                        <p:cTn id="216" dur="1" fill="hold">
                                          <p:stCondLst>
                                            <p:cond delay="0"/>
                                          </p:stCondLst>
                                        </p:cTn>
                                        <p:tgtEl>
                                          <p:spTgt spid="144"/>
                                        </p:tgtEl>
                                        <p:attrNameLst>
                                          <p:attrName>style.visibility</p:attrName>
                                        </p:attrNameLst>
                                      </p:cBhvr>
                                      <p:to>
                                        <p:strVal val="visible"/>
                                      </p:to>
                                    </p:set>
                                    <p:animEffect transition="in" filter="fade">
                                      <p:cBhvr>
                                        <p:cTn id="217" dur="1000"/>
                                        <p:tgtEl>
                                          <p:spTgt spid="144"/>
                                        </p:tgtEl>
                                      </p:cBhvr>
                                    </p:animEffect>
                                    <p:anim calcmode="lin" valueType="num">
                                      <p:cBhvr>
                                        <p:cTn id="218" dur="1000" fill="hold"/>
                                        <p:tgtEl>
                                          <p:spTgt spid="144"/>
                                        </p:tgtEl>
                                        <p:attrNameLst>
                                          <p:attrName>ppt_x</p:attrName>
                                        </p:attrNameLst>
                                      </p:cBhvr>
                                      <p:tavLst>
                                        <p:tav tm="0">
                                          <p:val>
                                            <p:strVal val="#ppt_x"/>
                                          </p:val>
                                        </p:tav>
                                        <p:tav tm="100000">
                                          <p:val>
                                            <p:strVal val="#ppt_x"/>
                                          </p:val>
                                        </p:tav>
                                      </p:tavLst>
                                    </p:anim>
                                    <p:anim calcmode="lin" valueType="num">
                                      <p:cBhvr>
                                        <p:cTn id="219" dur="1000" fill="hold"/>
                                        <p:tgtEl>
                                          <p:spTgt spid="144"/>
                                        </p:tgtEl>
                                        <p:attrNameLst>
                                          <p:attrName>ppt_y</p:attrName>
                                        </p:attrNameLst>
                                      </p:cBhvr>
                                      <p:tavLst>
                                        <p:tav tm="0">
                                          <p:val>
                                            <p:strVal val="#ppt_y-.1"/>
                                          </p:val>
                                        </p:tav>
                                        <p:tav tm="100000">
                                          <p:val>
                                            <p:strVal val="#ppt_y"/>
                                          </p:val>
                                        </p:tav>
                                      </p:tavLst>
                                    </p:anim>
                                  </p:childTnLst>
                                </p:cTn>
                              </p:par>
                              <p:par>
                                <p:cTn id="220" presetID="47" presetClass="entr" presetSubtype="0" fill="hold" grpId="0" nodeType="withEffect">
                                  <p:stCondLst>
                                    <p:cond delay="0"/>
                                  </p:stCondLst>
                                  <p:childTnLst>
                                    <p:set>
                                      <p:cBhvr>
                                        <p:cTn id="221" dur="1" fill="hold">
                                          <p:stCondLst>
                                            <p:cond delay="0"/>
                                          </p:stCondLst>
                                        </p:cTn>
                                        <p:tgtEl>
                                          <p:spTgt spid="145"/>
                                        </p:tgtEl>
                                        <p:attrNameLst>
                                          <p:attrName>style.visibility</p:attrName>
                                        </p:attrNameLst>
                                      </p:cBhvr>
                                      <p:to>
                                        <p:strVal val="visible"/>
                                      </p:to>
                                    </p:set>
                                    <p:animEffect transition="in" filter="fade">
                                      <p:cBhvr>
                                        <p:cTn id="222" dur="1000"/>
                                        <p:tgtEl>
                                          <p:spTgt spid="145"/>
                                        </p:tgtEl>
                                      </p:cBhvr>
                                    </p:animEffect>
                                    <p:anim calcmode="lin" valueType="num">
                                      <p:cBhvr>
                                        <p:cTn id="223" dur="1000" fill="hold"/>
                                        <p:tgtEl>
                                          <p:spTgt spid="145"/>
                                        </p:tgtEl>
                                        <p:attrNameLst>
                                          <p:attrName>ppt_x</p:attrName>
                                        </p:attrNameLst>
                                      </p:cBhvr>
                                      <p:tavLst>
                                        <p:tav tm="0">
                                          <p:val>
                                            <p:strVal val="#ppt_x"/>
                                          </p:val>
                                        </p:tav>
                                        <p:tav tm="100000">
                                          <p:val>
                                            <p:strVal val="#ppt_x"/>
                                          </p:val>
                                        </p:tav>
                                      </p:tavLst>
                                    </p:anim>
                                    <p:anim calcmode="lin" valueType="num">
                                      <p:cBhvr>
                                        <p:cTn id="224" dur="1000" fill="hold"/>
                                        <p:tgtEl>
                                          <p:spTgt spid="145"/>
                                        </p:tgtEl>
                                        <p:attrNameLst>
                                          <p:attrName>ppt_y</p:attrName>
                                        </p:attrNameLst>
                                      </p:cBhvr>
                                      <p:tavLst>
                                        <p:tav tm="0">
                                          <p:val>
                                            <p:strVal val="#ppt_y-.1"/>
                                          </p:val>
                                        </p:tav>
                                        <p:tav tm="100000">
                                          <p:val>
                                            <p:strVal val="#ppt_y"/>
                                          </p:val>
                                        </p:tav>
                                      </p:tavLst>
                                    </p:anim>
                                  </p:childTnLst>
                                </p:cTn>
                              </p:par>
                              <p:par>
                                <p:cTn id="225" presetID="47" presetClass="entr" presetSubtype="0" fill="hold" nodeType="withEffect">
                                  <p:stCondLst>
                                    <p:cond delay="0"/>
                                  </p:stCondLst>
                                  <p:childTnLst>
                                    <p:set>
                                      <p:cBhvr>
                                        <p:cTn id="226" dur="1" fill="hold">
                                          <p:stCondLst>
                                            <p:cond delay="0"/>
                                          </p:stCondLst>
                                        </p:cTn>
                                        <p:tgtEl>
                                          <p:spTgt spid="152"/>
                                        </p:tgtEl>
                                        <p:attrNameLst>
                                          <p:attrName>style.visibility</p:attrName>
                                        </p:attrNameLst>
                                      </p:cBhvr>
                                      <p:to>
                                        <p:strVal val="visible"/>
                                      </p:to>
                                    </p:set>
                                    <p:animEffect transition="in" filter="fade">
                                      <p:cBhvr>
                                        <p:cTn id="227" dur="1000"/>
                                        <p:tgtEl>
                                          <p:spTgt spid="152"/>
                                        </p:tgtEl>
                                      </p:cBhvr>
                                    </p:animEffect>
                                    <p:anim calcmode="lin" valueType="num">
                                      <p:cBhvr>
                                        <p:cTn id="228" dur="1000" fill="hold"/>
                                        <p:tgtEl>
                                          <p:spTgt spid="152"/>
                                        </p:tgtEl>
                                        <p:attrNameLst>
                                          <p:attrName>ppt_x</p:attrName>
                                        </p:attrNameLst>
                                      </p:cBhvr>
                                      <p:tavLst>
                                        <p:tav tm="0">
                                          <p:val>
                                            <p:strVal val="#ppt_x"/>
                                          </p:val>
                                        </p:tav>
                                        <p:tav tm="100000">
                                          <p:val>
                                            <p:strVal val="#ppt_x"/>
                                          </p:val>
                                        </p:tav>
                                      </p:tavLst>
                                    </p:anim>
                                    <p:anim calcmode="lin" valueType="num">
                                      <p:cBhvr>
                                        <p:cTn id="229" dur="1000" fill="hold"/>
                                        <p:tgtEl>
                                          <p:spTgt spid="152"/>
                                        </p:tgtEl>
                                        <p:attrNameLst>
                                          <p:attrName>ppt_y</p:attrName>
                                        </p:attrNameLst>
                                      </p:cBhvr>
                                      <p:tavLst>
                                        <p:tav tm="0">
                                          <p:val>
                                            <p:strVal val="#ppt_y-.1"/>
                                          </p:val>
                                        </p:tav>
                                        <p:tav tm="100000">
                                          <p:val>
                                            <p:strVal val="#ppt_y"/>
                                          </p:val>
                                        </p:tav>
                                      </p:tavLst>
                                    </p:anim>
                                  </p:childTnLst>
                                </p:cTn>
                              </p:par>
                              <p:par>
                                <p:cTn id="230" presetID="47" presetClass="entr" presetSubtype="0" fill="hold" grpId="0" nodeType="withEffect">
                                  <p:stCondLst>
                                    <p:cond delay="0"/>
                                  </p:stCondLst>
                                  <p:childTnLst>
                                    <p:set>
                                      <p:cBhvr>
                                        <p:cTn id="231" dur="1" fill="hold">
                                          <p:stCondLst>
                                            <p:cond delay="0"/>
                                          </p:stCondLst>
                                        </p:cTn>
                                        <p:tgtEl>
                                          <p:spTgt spid="153"/>
                                        </p:tgtEl>
                                        <p:attrNameLst>
                                          <p:attrName>style.visibility</p:attrName>
                                        </p:attrNameLst>
                                      </p:cBhvr>
                                      <p:to>
                                        <p:strVal val="visible"/>
                                      </p:to>
                                    </p:set>
                                    <p:animEffect transition="in" filter="fade">
                                      <p:cBhvr>
                                        <p:cTn id="232" dur="1000"/>
                                        <p:tgtEl>
                                          <p:spTgt spid="153"/>
                                        </p:tgtEl>
                                      </p:cBhvr>
                                    </p:animEffect>
                                    <p:anim calcmode="lin" valueType="num">
                                      <p:cBhvr>
                                        <p:cTn id="233" dur="1000" fill="hold"/>
                                        <p:tgtEl>
                                          <p:spTgt spid="153"/>
                                        </p:tgtEl>
                                        <p:attrNameLst>
                                          <p:attrName>ppt_x</p:attrName>
                                        </p:attrNameLst>
                                      </p:cBhvr>
                                      <p:tavLst>
                                        <p:tav tm="0">
                                          <p:val>
                                            <p:strVal val="#ppt_x"/>
                                          </p:val>
                                        </p:tav>
                                        <p:tav tm="100000">
                                          <p:val>
                                            <p:strVal val="#ppt_x"/>
                                          </p:val>
                                        </p:tav>
                                      </p:tavLst>
                                    </p:anim>
                                    <p:anim calcmode="lin" valueType="num">
                                      <p:cBhvr>
                                        <p:cTn id="234" dur="1000" fill="hold"/>
                                        <p:tgtEl>
                                          <p:spTgt spid="153"/>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0"/>
                                  </p:stCondLst>
                                  <p:childTnLst>
                                    <p:set>
                                      <p:cBhvr>
                                        <p:cTn id="236" dur="1" fill="hold">
                                          <p:stCondLst>
                                            <p:cond delay="0"/>
                                          </p:stCondLst>
                                        </p:cTn>
                                        <p:tgtEl>
                                          <p:spTgt spid="154"/>
                                        </p:tgtEl>
                                        <p:attrNameLst>
                                          <p:attrName>style.visibility</p:attrName>
                                        </p:attrNameLst>
                                      </p:cBhvr>
                                      <p:to>
                                        <p:strVal val="visible"/>
                                      </p:to>
                                    </p:set>
                                    <p:animEffect transition="in" filter="fade">
                                      <p:cBhvr>
                                        <p:cTn id="237" dur="1000"/>
                                        <p:tgtEl>
                                          <p:spTgt spid="154"/>
                                        </p:tgtEl>
                                      </p:cBhvr>
                                    </p:animEffect>
                                    <p:anim calcmode="lin" valueType="num">
                                      <p:cBhvr>
                                        <p:cTn id="238" dur="1000" fill="hold"/>
                                        <p:tgtEl>
                                          <p:spTgt spid="154"/>
                                        </p:tgtEl>
                                        <p:attrNameLst>
                                          <p:attrName>ppt_x</p:attrName>
                                        </p:attrNameLst>
                                      </p:cBhvr>
                                      <p:tavLst>
                                        <p:tav tm="0">
                                          <p:val>
                                            <p:strVal val="#ppt_x"/>
                                          </p:val>
                                        </p:tav>
                                        <p:tav tm="100000">
                                          <p:val>
                                            <p:strVal val="#ppt_x"/>
                                          </p:val>
                                        </p:tav>
                                      </p:tavLst>
                                    </p:anim>
                                    <p:anim calcmode="lin" valueType="num">
                                      <p:cBhvr>
                                        <p:cTn id="239" dur="1000" fill="hold"/>
                                        <p:tgtEl>
                                          <p:spTgt spid="154"/>
                                        </p:tgtEl>
                                        <p:attrNameLst>
                                          <p:attrName>ppt_y</p:attrName>
                                        </p:attrNameLst>
                                      </p:cBhvr>
                                      <p:tavLst>
                                        <p:tav tm="0">
                                          <p:val>
                                            <p:strVal val="#ppt_y-.1"/>
                                          </p:val>
                                        </p:tav>
                                        <p:tav tm="100000">
                                          <p:val>
                                            <p:strVal val="#ppt_y"/>
                                          </p:val>
                                        </p:tav>
                                      </p:tavLst>
                                    </p:anim>
                                  </p:childTnLst>
                                </p:cTn>
                              </p:par>
                              <p:par>
                                <p:cTn id="240" presetID="47" presetClass="entr" presetSubtype="0" fill="hold" nodeType="withEffect">
                                  <p:stCondLst>
                                    <p:cond delay="0"/>
                                  </p:stCondLst>
                                  <p:childTnLst>
                                    <p:set>
                                      <p:cBhvr>
                                        <p:cTn id="241" dur="1" fill="hold">
                                          <p:stCondLst>
                                            <p:cond delay="0"/>
                                          </p:stCondLst>
                                        </p:cTn>
                                        <p:tgtEl>
                                          <p:spTgt spid="156"/>
                                        </p:tgtEl>
                                        <p:attrNameLst>
                                          <p:attrName>style.visibility</p:attrName>
                                        </p:attrNameLst>
                                      </p:cBhvr>
                                      <p:to>
                                        <p:strVal val="visible"/>
                                      </p:to>
                                    </p:set>
                                    <p:animEffect transition="in" filter="fade">
                                      <p:cBhvr>
                                        <p:cTn id="242" dur="1000"/>
                                        <p:tgtEl>
                                          <p:spTgt spid="156"/>
                                        </p:tgtEl>
                                      </p:cBhvr>
                                    </p:animEffect>
                                    <p:anim calcmode="lin" valueType="num">
                                      <p:cBhvr>
                                        <p:cTn id="243" dur="1000" fill="hold"/>
                                        <p:tgtEl>
                                          <p:spTgt spid="156"/>
                                        </p:tgtEl>
                                        <p:attrNameLst>
                                          <p:attrName>ppt_x</p:attrName>
                                        </p:attrNameLst>
                                      </p:cBhvr>
                                      <p:tavLst>
                                        <p:tav tm="0">
                                          <p:val>
                                            <p:strVal val="#ppt_x"/>
                                          </p:val>
                                        </p:tav>
                                        <p:tav tm="100000">
                                          <p:val>
                                            <p:strVal val="#ppt_x"/>
                                          </p:val>
                                        </p:tav>
                                      </p:tavLst>
                                    </p:anim>
                                    <p:anim calcmode="lin" valueType="num">
                                      <p:cBhvr>
                                        <p:cTn id="244" dur="1000" fill="hold"/>
                                        <p:tgtEl>
                                          <p:spTgt spid="156"/>
                                        </p:tgtEl>
                                        <p:attrNameLst>
                                          <p:attrName>ppt_y</p:attrName>
                                        </p:attrNameLst>
                                      </p:cBhvr>
                                      <p:tavLst>
                                        <p:tav tm="0">
                                          <p:val>
                                            <p:strVal val="#ppt_y-.1"/>
                                          </p:val>
                                        </p:tav>
                                        <p:tav tm="100000">
                                          <p:val>
                                            <p:strVal val="#ppt_y"/>
                                          </p:val>
                                        </p:tav>
                                      </p:tavLst>
                                    </p:anim>
                                  </p:childTnLst>
                                </p:cTn>
                              </p:par>
                              <p:par>
                                <p:cTn id="245" presetID="47" presetClass="entr" presetSubtype="0" fill="hold" grpId="0" nodeType="withEffect">
                                  <p:stCondLst>
                                    <p:cond delay="0"/>
                                  </p:stCondLst>
                                  <p:childTnLst>
                                    <p:set>
                                      <p:cBhvr>
                                        <p:cTn id="246" dur="1" fill="hold">
                                          <p:stCondLst>
                                            <p:cond delay="0"/>
                                          </p:stCondLst>
                                        </p:cTn>
                                        <p:tgtEl>
                                          <p:spTgt spid="157"/>
                                        </p:tgtEl>
                                        <p:attrNameLst>
                                          <p:attrName>style.visibility</p:attrName>
                                        </p:attrNameLst>
                                      </p:cBhvr>
                                      <p:to>
                                        <p:strVal val="visible"/>
                                      </p:to>
                                    </p:set>
                                    <p:animEffect transition="in" filter="fade">
                                      <p:cBhvr>
                                        <p:cTn id="247" dur="1000"/>
                                        <p:tgtEl>
                                          <p:spTgt spid="157"/>
                                        </p:tgtEl>
                                      </p:cBhvr>
                                    </p:animEffect>
                                    <p:anim calcmode="lin" valueType="num">
                                      <p:cBhvr>
                                        <p:cTn id="248" dur="1000" fill="hold"/>
                                        <p:tgtEl>
                                          <p:spTgt spid="157"/>
                                        </p:tgtEl>
                                        <p:attrNameLst>
                                          <p:attrName>ppt_x</p:attrName>
                                        </p:attrNameLst>
                                      </p:cBhvr>
                                      <p:tavLst>
                                        <p:tav tm="0">
                                          <p:val>
                                            <p:strVal val="#ppt_x"/>
                                          </p:val>
                                        </p:tav>
                                        <p:tav tm="100000">
                                          <p:val>
                                            <p:strVal val="#ppt_x"/>
                                          </p:val>
                                        </p:tav>
                                      </p:tavLst>
                                    </p:anim>
                                    <p:anim calcmode="lin" valueType="num">
                                      <p:cBhvr>
                                        <p:cTn id="249" dur="1000" fill="hold"/>
                                        <p:tgtEl>
                                          <p:spTgt spid="157"/>
                                        </p:tgtEl>
                                        <p:attrNameLst>
                                          <p:attrName>ppt_y</p:attrName>
                                        </p:attrNameLst>
                                      </p:cBhvr>
                                      <p:tavLst>
                                        <p:tav tm="0">
                                          <p:val>
                                            <p:strVal val="#ppt_y-.1"/>
                                          </p:val>
                                        </p:tav>
                                        <p:tav tm="100000">
                                          <p:val>
                                            <p:strVal val="#ppt_y"/>
                                          </p:val>
                                        </p:tav>
                                      </p:tavLst>
                                    </p:anim>
                                  </p:childTnLst>
                                </p:cTn>
                              </p:par>
                              <p:par>
                                <p:cTn id="250" presetID="47" presetClass="entr" presetSubtype="0" fill="hold" grpId="0" nodeType="withEffect">
                                  <p:stCondLst>
                                    <p:cond delay="0"/>
                                  </p:stCondLst>
                                  <p:childTnLst>
                                    <p:set>
                                      <p:cBhvr>
                                        <p:cTn id="251" dur="1" fill="hold">
                                          <p:stCondLst>
                                            <p:cond delay="0"/>
                                          </p:stCondLst>
                                        </p:cTn>
                                        <p:tgtEl>
                                          <p:spTgt spid="158"/>
                                        </p:tgtEl>
                                        <p:attrNameLst>
                                          <p:attrName>style.visibility</p:attrName>
                                        </p:attrNameLst>
                                      </p:cBhvr>
                                      <p:to>
                                        <p:strVal val="visible"/>
                                      </p:to>
                                    </p:set>
                                    <p:animEffect transition="in" filter="fade">
                                      <p:cBhvr>
                                        <p:cTn id="252" dur="1000"/>
                                        <p:tgtEl>
                                          <p:spTgt spid="158"/>
                                        </p:tgtEl>
                                      </p:cBhvr>
                                    </p:animEffect>
                                    <p:anim calcmode="lin" valueType="num">
                                      <p:cBhvr>
                                        <p:cTn id="253" dur="1000" fill="hold"/>
                                        <p:tgtEl>
                                          <p:spTgt spid="158"/>
                                        </p:tgtEl>
                                        <p:attrNameLst>
                                          <p:attrName>ppt_x</p:attrName>
                                        </p:attrNameLst>
                                      </p:cBhvr>
                                      <p:tavLst>
                                        <p:tav tm="0">
                                          <p:val>
                                            <p:strVal val="#ppt_x"/>
                                          </p:val>
                                        </p:tav>
                                        <p:tav tm="100000">
                                          <p:val>
                                            <p:strVal val="#ppt_x"/>
                                          </p:val>
                                        </p:tav>
                                      </p:tavLst>
                                    </p:anim>
                                    <p:anim calcmode="lin" valueType="num">
                                      <p:cBhvr>
                                        <p:cTn id="254" dur="1000" fill="hold"/>
                                        <p:tgtEl>
                                          <p:spTgt spid="158"/>
                                        </p:tgtEl>
                                        <p:attrNameLst>
                                          <p:attrName>ppt_y</p:attrName>
                                        </p:attrNameLst>
                                      </p:cBhvr>
                                      <p:tavLst>
                                        <p:tav tm="0">
                                          <p:val>
                                            <p:strVal val="#ppt_y-.1"/>
                                          </p:val>
                                        </p:tav>
                                        <p:tav tm="100000">
                                          <p:val>
                                            <p:strVal val="#ppt_y"/>
                                          </p:val>
                                        </p:tav>
                                      </p:tavLst>
                                    </p:anim>
                                  </p:childTnLst>
                                </p:cTn>
                              </p:par>
                              <p:par>
                                <p:cTn id="255" presetID="47" presetClass="entr" presetSubtype="0" fill="hold" nodeType="withEffect">
                                  <p:stCondLst>
                                    <p:cond delay="0"/>
                                  </p:stCondLst>
                                  <p:childTnLst>
                                    <p:set>
                                      <p:cBhvr>
                                        <p:cTn id="256" dur="1" fill="hold">
                                          <p:stCondLst>
                                            <p:cond delay="0"/>
                                          </p:stCondLst>
                                        </p:cTn>
                                        <p:tgtEl>
                                          <p:spTgt spid="165"/>
                                        </p:tgtEl>
                                        <p:attrNameLst>
                                          <p:attrName>style.visibility</p:attrName>
                                        </p:attrNameLst>
                                      </p:cBhvr>
                                      <p:to>
                                        <p:strVal val="visible"/>
                                      </p:to>
                                    </p:set>
                                    <p:animEffect transition="in" filter="fade">
                                      <p:cBhvr>
                                        <p:cTn id="257" dur="1000"/>
                                        <p:tgtEl>
                                          <p:spTgt spid="165"/>
                                        </p:tgtEl>
                                      </p:cBhvr>
                                    </p:animEffect>
                                    <p:anim calcmode="lin" valueType="num">
                                      <p:cBhvr>
                                        <p:cTn id="258" dur="1000" fill="hold"/>
                                        <p:tgtEl>
                                          <p:spTgt spid="165"/>
                                        </p:tgtEl>
                                        <p:attrNameLst>
                                          <p:attrName>ppt_x</p:attrName>
                                        </p:attrNameLst>
                                      </p:cBhvr>
                                      <p:tavLst>
                                        <p:tav tm="0">
                                          <p:val>
                                            <p:strVal val="#ppt_x"/>
                                          </p:val>
                                        </p:tav>
                                        <p:tav tm="100000">
                                          <p:val>
                                            <p:strVal val="#ppt_x"/>
                                          </p:val>
                                        </p:tav>
                                      </p:tavLst>
                                    </p:anim>
                                    <p:anim calcmode="lin" valueType="num">
                                      <p:cBhvr>
                                        <p:cTn id="259" dur="1000" fill="hold"/>
                                        <p:tgtEl>
                                          <p:spTgt spid="165"/>
                                        </p:tgtEl>
                                        <p:attrNameLst>
                                          <p:attrName>ppt_y</p:attrName>
                                        </p:attrNameLst>
                                      </p:cBhvr>
                                      <p:tavLst>
                                        <p:tav tm="0">
                                          <p:val>
                                            <p:strVal val="#ppt_y-.1"/>
                                          </p:val>
                                        </p:tav>
                                        <p:tav tm="100000">
                                          <p:val>
                                            <p:strVal val="#ppt_y"/>
                                          </p:val>
                                        </p:tav>
                                      </p:tavLst>
                                    </p:anim>
                                  </p:childTnLst>
                                </p:cTn>
                              </p:par>
                              <p:par>
                                <p:cTn id="260" presetID="47" presetClass="entr" presetSubtype="0" fill="hold" grpId="0" nodeType="withEffect">
                                  <p:stCondLst>
                                    <p:cond delay="0"/>
                                  </p:stCondLst>
                                  <p:childTnLst>
                                    <p:set>
                                      <p:cBhvr>
                                        <p:cTn id="261" dur="1" fill="hold">
                                          <p:stCondLst>
                                            <p:cond delay="0"/>
                                          </p:stCondLst>
                                        </p:cTn>
                                        <p:tgtEl>
                                          <p:spTgt spid="166"/>
                                        </p:tgtEl>
                                        <p:attrNameLst>
                                          <p:attrName>style.visibility</p:attrName>
                                        </p:attrNameLst>
                                      </p:cBhvr>
                                      <p:to>
                                        <p:strVal val="visible"/>
                                      </p:to>
                                    </p:set>
                                    <p:animEffect transition="in" filter="fade">
                                      <p:cBhvr>
                                        <p:cTn id="262" dur="1000"/>
                                        <p:tgtEl>
                                          <p:spTgt spid="166"/>
                                        </p:tgtEl>
                                      </p:cBhvr>
                                    </p:animEffect>
                                    <p:anim calcmode="lin" valueType="num">
                                      <p:cBhvr>
                                        <p:cTn id="263" dur="1000" fill="hold"/>
                                        <p:tgtEl>
                                          <p:spTgt spid="166"/>
                                        </p:tgtEl>
                                        <p:attrNameLst>
                                          <p:attrName>ppt_x</p:attrName>
                                        </p:attrNameLst>
                                      </p:cBhvr>
                                      <p:tavLst>
                                        <p:tav tm="0">
                                          <p:val>
                                            <p:strVal val="#ppt_x"/>
                                          </p:val>
                                        </p:tav>
                                        <p:tav tm="100000">
                                          <p:val>
                                            <p:strVal val="#ppt_x"/>
                                          </p:val>
                                        </p:tav>
                                      </p:tavLst>
                                    </p:anim>
                                    <p:anim calcmode="lin" valueType="num">
                                      <p:cBhvr>
                                        <p:cTn id="264" dur="1000" fill="hold"/>
                                        <p:tgtEl>
                                          <p:spTgt spid="166"/>
                                        </p:tgtEl>
                                        <p:attrNameLst>
                                          <p:attrName>ppt_y</p:attrName>
                                        </p:attrNameLst>
                                      </p:cBhvr>
                                      <p:tavLst>
                                        <p:tav tm="0">
                                          <p:val>
                                            <p:strVal val="#ppt_y-.1"/>
                                          </p:val>
                                        </p:tav>
                                        <p:tav tm="100000">
                                          <p:val>
                                            <p:strVal val="#ppt_y"/>
                                          </p:val>
                                        </p:tav>
                                      </p:tavLst>
                                    </p:anim>
                                  </p:childTnLst>
                                </p:cTn>
                              </p:par>
                              <p:par>
                                <p:cTn id="265" presetID="47" presetClass="entr" presetSubtype="0" fill="hold" grpId="0" nodeType="withEffect">
                                  <p:stCondLst>
                                    <p:cond delay="0"/>
                                  </p:stCondLst>
                                  <p:childTnLst>
                                    <p:set>
                                      <p:cBhvr>
                                        <p:cTn id="266" dur="1" fill="hold">
                                          <p:stCondLst>
                                            <p:cond delay="0"/>
                                          </p:stCondLst>
                                        </p:cTn>
                                        <p:tgtEl>
                                          <p:spTgt spid="167"/>
                                        </p:tgtEl>
                                        <p:attrNameLst>
                                          <p:attrName>style.visibility</p:attrName>
                                        </p:attrNameLst>
                                      </p:cBhvr>
                                      <p:to>
                                        <p:strVal val="visible"/>
                                      </p:to>
                                    </p:set>
                                    <p:animEffect transition="in" filter="fade">
                                      <p:cBhvr>
                                        <p:cTn id="267" dur="1000"/>
                                        <p:tgtEl>
                                          <p:spTgt spid="167"/>
                                        </p:tgtEl>
                                      </p:cBhvr>
                                    </p:animEffect>
                                    <p:anim calcmode="lin" valueType="num">
                                      <p:cBhvr>
                                        <p:cTn id="268" dur="1000" fill="hold"/>
                                        <p:tgtEl>
                                          <p:spTgt spid="167"/>
                                        </p:tgtEl>
                                        <p:attrNameLst>
                                          <p:attrName>ppt_x</p:attrName>
                                        </p:attrNameLst>
                                      </p:cBhvr>
                                      <p:tavLst>
                                        <p:tav tm="0">
                                          <p:val>
                                            <p:strVal val="#ppt_x"/>
                                          </p:val>
                                        </p:tav>
                                        <p:tav tm="100000">
                                          <p:val>
                                            <p:strVal val="#ppt_x"/>
                                          </p:val>
                                        </p:tav>
                                      </p:tavLst>
                                    </p:anim>
                                    <p:anim calcmode="lin" valueType="num">
                                      <p:cBhvr>
                                        <p:cTn id="269" dur="1000" fill="hold"/>
                                        <p:tgtEl>
                                          <p:spTgt spid="167"/>
                                        </p:tgtEl>
                                        <p:attrNameLst>
                                          <p:attrName>ppt_y</p:attrName>
                                        </p:attrNameLst>
                                      </p:cBhvr>
                                      <p:tavLst>
                                        <p:tav tm="0">
                                          <p:val>
                                            <p:strVal val="#ppt_y-.1"/>
                                          </p:val>
                                        </p:tav>
                                        <p:tav tm="100000">
                                          <p:val>
                                            <p:strVal val="#ppt_y"/>
                                          </p:val>
                                        </p:tav>
                                      </p:tavLst>
                                    </p:anim>
                                  </p:childTnLst>
                                </p:cTn>
                              </p:par>
                              <p:par>
                                <p:cTn id="270" presetID="47" presetClass="entr" presetSubtype="0" fill="hold"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fade">
                                      <p:cBhvr>
                                        <p:cTn id="272" dur="1000"/>
                                        <p:tgtEl>
                                          <p:spTgt spid="170"/>
                                        </p:tgtEl>
                                      </p:cBhvr>
                                    </p:animEffect>
                                    <p:anim calcmode="lin" valueType="num">
                                      <p:cBhvr>
                                        <p:cTn id="273" dur="1000" fill="hold"/>
                                        <p:tgtEl>
                                          <p:spTgt spid="170"/>
                                        </p:tgtEl>
                                        <p:attrNameLst>
                                          <p:attrName>ppt_x</p:attrName>
                                        </p:attrNameLst>
                                      </p:cBhvr>
                                      <p:tavLst>
                                        <p:tav tm="0">
                                          <p:val>
                                            <p:strVal val="#ppt_x"/>
                                          </p:val>
                                        </p:tav>
                                        <p:tav tm="100000">
                                          <p:val>
                                            <p:strVal val="#ppt_x"/>
                                          </p:val>
                                        </p:tav>
                                      </p:tavLst>
                                    </p:anim>
                                    <p:anim calcmode="lin" valueType="num">
                                      <p:cBhvr>
                                        <p:cTn id="274" dur="1000" fill="hold"/>
                                        <p:tgtEl>
                                          <p:spTgt spid="170"/>
                                        </p:tgtEl>
                                        <p:attrNameLst>
                                          <p:attrName>ppt_y</p:attrName>
                                        </p:attrNameLst>
                                      </p:cBhvr>
                                      <p:tavLst>
                                        <p:tav tm="0">
                                          <p:val>
                                            <p:strVal val="#ppt_y-.1"/>
                                          </p:val>
                                        </p:tav>
                                        <p:tav tm="100000">
                                          <p:val>
                                            <p:strVal val="#ppt_y"/>
                                          </p:val>
                                        </p:tav>
                                      </p:tavLst>
                                    </p:anim>
                                  </p:childTnLst>
                                </p:cTn>
                              </p:par>
                              <p:par>
                                <p:cTn id="275" presetID="47" presetClass="entr" presetSubtype="0" fill="hold" grpId="0" nodeType="withEffect">
                                  <p:stCondLst>
                                    <p:cond delay="0"/>
                                  </p:stCondLst>
                                  <p:childTnLst>
                                    <p:set>
                                      <p:cBhvr>
                                        <p:cTn id="276" dur="1" fill="hold">
                                          <p:stCondLst>
                                            <p:cond delay="0"/>
                                          </p:stCondLst>
                                        </p:cTn>
                                        <p:tgtEl>
                                          <p:spTgt spid="171"/>
                                        </p:tgtEl>
                                        <p:attrNameLst>
                                          <p:attrName>style.visibility</p:attrName>
                                        </p:attrNameLst>
                                      </p:cBhvr>
                                      <p:to>
                                        <p:strVal val="visible"/>
                                      </p:to>
                                    </p:set>
                                    <p:animEffect transition="in" filter="fade">
                                      <p:cBhvr>
                                        <p:cTn id="277" dur="1000"/>
                                        <p:tgtEl>
                                          <p:spTgt spid="171"/>
                                        </p:tgtEl>
                                      </p:cBhvr>
                                    </p:animEffect>
                                    <p:anim calcmode="lin" valueType="num">
                                      <p:cBhvr>
                                        <p:cTn id="278" dur="1000" fill="hold"/>
                                        <p:tgtEl>
                                          <p:spTgt spid="171"/>
                                        </p:tgtEl>
                                        <p:attrNameLst>
                                          <p:attrName>ppt_x</p:attrName>
                                        </p:attrNameLst>
                                      </p:cBhvr>
                                      <p:tavLst>
                                        <p:tav tm="0">
                                          <p:val>
                                            <p:strVal val="#ppt_x"/>
                                          </p:val>
                                        </p:tav>
                                        <p:tav tm="100000">
                                          <p:val>
                                            <p:strVal val="#ppt_x"/>
                                          </p:val>
                                        </p:tav>
                                      </p:tavLst>
                                    </p:anim>
                                    <p:anim calcmode="lin" valueType="num">
                                      <p:cBhvr>
                                        <p:cTn id="279" dur="1000" fill="hold"/>
                                        <p:tgtEl>
                                          <p:spTgt spid="171"/>
                                        </p:tgtEl>
                                        <p:attrNameLst>
                                          <p:attrName>ppt_y</p:attrName>
                                        </p:attrNameLst>
                                      </p:cBhvr>
                                      <p:tavLst>
                                        <p:tav tm="0">
                                          <p:val>
                                            <p:strVal val="#ppt_y-.1"/>
                                          </p:val>
                                        </p:tav>
                                        <p:tav tm="100000">
                                          <p:val>
                                            <p:strVal val="#ppt_y"/>
                                          </p:val>
                                        </p:tav>
                                      </p:tavLst>
                                    </p:anim>
                                  </p:childTnLst>
                                </p:cTn>
                              </p:par>
                              <p:par>
                                <p:cTn id="280" presetID="47" presetClass="entr" presetSubtype="0" fill="hold" grpId="0" nodeType="withEffect">
                                  <p:stCondLst>
                                    <p:cond delay="0"/>
                                  </p:stCondLst>
                                  <p:childTnLst>
                                    <p:set>
                                      <p:cBhvr>
                                        <p:cTn id="281" dur="1" fill="hold">
                                          <p:stCondLst>
                                            <p:cond delay="0"/>
                                          </p:stCondLst>
                                        </p:cTn>
                                        <p:tgtEl>
                                          <p:spTgt spid="172"/>
                                        </p:tgtEl>
                                        <p:attrNameLst>
                                          <p:attrName>style.visibility</p:attrName>
                                        </p:attrNameLst>
                                      </p:cBhvr>
                                      <p:to>
                                        <p:strVal val="visible"/>
                                      </p:to>
                                    </p:set>
                                    <p:animEffect transition="in" filter="fade">
                                      <p:cBhvr>
                                        <p:cTn id="282" dur="1000"/>
                                        <p:tgtEl>
                                          <p:spTgt spid="172"/>
                                        </p:tgtEl>
                                      </p:cBhvr>
                                    </p:animEffect>
                                    <p:anim calcmode="lin" valueType="num">
                                      <p:cBhvr>
                                        <p:cTn id="283" dur="1000" fill="hold"/>
                                        <p:tgtEl>
                                          <p:spTgt spid="172"/>
                                        </p:tgtEl>
                                        <p:attrNameLst>
                                          <p:attrName>ppt_x</p:attrName>
                                        </p:attrNameLst>
                                      </p:cBhvr>
                                      <p:tavLst>
                                        <p:tav tm="0">
                                          <p:val>
                                            <p:strVal val="#ppt_x"/>
                                          </p:val>
                                        </p:tav>
                                        <p:tav tm="100000">
                                          <p:val>
                                            <p:strVal val="#ppt_x"/>
                                          </p:val>
                                        </p:tav>
                                      </p:tavLst>
                                    </p:anim>
                                    <p:anim calcmode="lin" valueType="num">
                                      <p:cBhvr>
                                        <p:cTn id="284" dur="1000" fill="hold"/>
                                        <p:tgtEl>
                                          <p:spTgt spid="172"/>
                                        </p:tgtEl>
                                        <p:attrNameLst>
                                          <p:attrName>ppt_y</p:attrName>
                                        </p:attrNameLst>
                                      </p:cBhvr>
                                      <p:tavLst>
                                        <p:tav tm="0">
                                          <p:val>
                                            <p:strVal val="#ppt_y-.1"/>
                                          </p:val>
                                        </p:tav>
                                        <p:tav tm="100000">
                                          <p:val>
                                            <p:strVal val="#ppt_y"/>
                                          </p:val>
                                        </p:tav>
                                      </p:tavLst>
                                    </p:anim>
                                  </p:childTnLst>
                                </p:cTn>
                              </p:par>
                              <p:par>
                                <p:cTn id="285" presetID="47" presetClass="entr" presetSubtype="0" fill="hold" nodeType="withEffect">
                                  <p:stCondLst>
                                    <p:cond delay="0"/>
                                  </p:stCondLst>
                                  <p:childTnLst>
                                    <p:set>
                                      <p:cBhvr>
                                        <p:cTn id="286" dur="1" fill="hold">
                                          <p:stCondLst>
                                            <p:cond delay="0"/>
                                          </p:stCondLst>
                                        </p:cTn>
                                        <p:tgtEl>
                                          <p:spTgt spid="173"/>
                                        </p:tgtEl>
                                        <p:attrNameLst>
                                          <p:attrName>style.visibility</p:attrName>
                                        </p:attrNameLst>
                                      </p:cBhvr>
                                      <p:to>
                                        <p:strVal val="visible"/>
                                      </p:to>
                                    </p:set>
                                    <p:animEffect transition="in" filter="fade">
                                      <p:cBhvr>
                                        <p:cTn id="287" dur="1000"/>
                                        <p:tgtEl>
                                          <p:spTgt spid="173"/>
                                        </p:tgtEl>
                                      </p:cBhvr>
                                    </p:animEffect>
                                    <p:anim calcmode="lin" valueType="num">
                                      <p:cBhvr>
                                        <p:cTn id="288" dur="1000" fill="hold"/>
                                        <p:tgtEl>
                                          <p:spTgt spid="173"/>
                                        </p:tgtEl>
                                        <p:attrNameLst>
                                          <p:attrName>ppt_x</p:attrName>
                                        </p:attrNameLst>
                                      </p:cBhvr>
                                      <p:tavLst>
                                        <p:tav tm="0">
                                          <p:val>
                                            <p:strVal val="#ppt_x"/>
                                          </p:val>
                                        </p:tav>
                                        <p:tav tm="100000">
                                          <p:val>
                                            <p:strVal val="#ppt_x"/>
                                          </p:val>
                                        </p:tav>
                                      </p:tavLst>
                                    </p:anim>
                                    <p:anim calcmode="lin" valueType="num">
                                      <p:cBhvr>
                                        <p:cTn id="289" dur="1000" fill="hold"/>
                                        <p:tgtEl>
                                          <p:spTgt spid="173"/>
                                        </p:tgtEl>
                                        <p:attrNameLst>
                                          <p:attrName>ppt_y</p:attrName>
                                        </p:attrNameLst>
                                      </p:cBhvr>
                                      <p:tavLst>
                                        <p:tav tm="0">
                                          <p:val>
                                            <p:strVal val="#ppt_y-.1"/>
                                          </p:val>
                                        </p:tav>
                                        <p:tav tm="100000">
                                          <p:val>
                                            <p:strVal val="#ppt_y"/>
                                          </p:val>
                                        </p:tav>
                                      </p:tavLst>
                                    </p:anim>
                                  </p:childTnLst>
                                </p:cTn>
                              </p:par>
                              <p:par>
                                <p:cTn id="290" presetID="47" presetClass="entr" presetSubtype="0" fill="hold" grpId="0" nodeType="withEffect">
                                  <p:stCondLst>
                                    <p:cond delay="0"/>
                                  </p:stCondLst>
                                  <p:childTnLst>
                                    <p:set>
                                      <p:cBhvr>
                                        <p:cTn id="291" dur="1" fill="hold">
                                          <p:stCondLst>
                                            <p:cond delay="0"/>
                                          </p:stCondLst>
                                        </p:cTn>
                                        <p:tgtEl>
                                          <p:spTgt spid="174"/>
                                        </p:tgtEl>
                                        <p:attrNameLst>
                                          <p:attrName>style.visibility</p:attrName>
                                        </p:attrNameLst>
                                      </p:cBhvr>
                                      <p:to>
                                        <p:strVal val="visible"/>
                                      </p:to>
                                    </p:set>
                                    <p:animEffect transition="in" filter="fade">
                                      <p:cBhvr>
                                        <p:cTn id="292" dur="1000"/>
                                        <p:tgtEl>
                                          <p:spTgt spid="174"/>
                                        </p:tgtEl>
                                      </p:cBhvr>
                                    </p:animEffect>
                                    <p:anim calcmode="lin" valueType="num">
                                      <p:cBhvr>
                                        <p:cTn id="293" dur="1000" fill="hold"/>
                                        <p:tgtEl>
                                          <p:spTgt spid="174"/>
                                        </p:tgtEl>
                                        <p:attrNameLst>
                                          <p:attrName>ppt_x</p:attrName>
                                        </p:attrNameLst>
                                      </p:cBhvr>
                                      <p:tavLst>
                                        <p:tav tm="0">
                                          <p:val>
                                            <p:strVal val="#ppt_x"/>
                                          </p:val>
                                        </p:tav>
                                        <p:tav tm="100000">
                                          <p:val>
                                            <p:strVal val="#ppt_x"/>
                                          </p:val>
                                        </p:tav>
                                      </p:tavLst>
                                    </p:anim>
                                    <p:anim calcmode="lin" valueType="num">
                                      <p:cBhvr>
                                        <p:cTn id="294" dur="1000" fill="hold"/>
                                        <p:tgtEl>
                                          <p:spTgt spid="174"/>
                                        </p:tgtEl>
                                        <p:attrNameLst>
                                          <p:attrName>ppt_y</p:attrName>
                                        </p:attrNameLst>
                                      </p:cBhvr>
                                      <p:tavLst>
                                        <p:tav tm="0">
                                          <p:val>
                                            <p:strVal val="#ppt_y-.1"/>
                                          </p:val>
                                        </p:tav>
                                        <p:tav tm="100000">
                                          <p:val>
                                            <p:strVal val="#ppt_y"/>
                                          </p:val>
                                        </p:tav>
                                      </p:tavLst>
                                    </p:anim>
                                  </p:childTnLst>
                                </p:cTn>
                              </p:par>
                              <p:par>
                                <p:cTn id="295" presetID="47" presetClass="entr" presetSubtype="0" fill="hold" grpId="0" nodeType="withEffect">
                                  <p:stCondLst>
                                    <p:cond delay="0"/>
                                  </p:stCondLst>
                                  <p:childTnLst>
                                    <p:set>
                                      <p:cBhvr>
                                        <p:cTn id="296" dur="1" fill="hold">
                                          <p:stCondLst>
                                            <p:cond delay="0"/>
                                          </p:stCondLst>
                                        </p:cTn>
                                        <p:tgtEl>
                                          <p:spTgt spid="175"/>
                                        </p:tgtEl>
                                        <p:attrNameLst>
                                          <p:attrName>style.visibility</p:attrName>
                                        </p:attrNameLst>
                                      </p:cBhvr>
                                      <p:to>
                                        <p:strVal val="visible"/>
                                      </p:to>
                                    </p:set>
                                    <p:animEffect transition="in" filter="fade">
                                      <p:cBhvr>
                                        <p:cTn id="297" dur="1000"/>
                                        <p:tgtEl>
                                          <p:spTgt spid="175"/>
                                        </p:tgtEl>
                                      </p:cBhvr>
                                    </p:animEffect>
                                    <p:anim calcmode="lin" valueType="num">
                                      <p:cBhvr>
                                        <p:cTn id="298" dur="1000" fill="hold"/>
                                        <p:tgtEl>
                                          <p:spTgt spid="175"/>
                                        </p:tgtEl>
                                        <p:attrNameLst>
                                          <p:attrName>ppt_x</p:attrName>
                                        </p:attrNameLst>
                                      </p:cBhvr>
                                      <p:tavLst>
                                        <p:tav tm="0">
                                          <p:val>
                                            <p:strVal val="#ppt_x"/>
                                          </p:val>
                                        </p:tav>
                                        <p:tav tm="100000">
                                          <p:val>
                                            <p:strVal val="#ppt_x"/>
                                          </p:val>
                                        </p:tav>
                                      </p:tavLst>
                                    </p:anim>
                                    <p:anim calcmode="lin" valueType="num">
                                      <p:cBhvr>
                                        <p:cTn id="299" dur="1000" fill="hold"/>
                                        <p:tgtEl>
                                          <p:spTgt spid="175"/>
                                        </p:tgtEl>
                                        <p:attrNameLst>
                                          <p:attrName>ppt_y</p:attrName>
                                        </p:attrNameLst>
                                      </p:cBhvr>
                                      <p:tavLst>
                                        <p:tav tm="0">
                                          <p:val>
                                            <p:strVal val="#ppt_y-.1"/>
                                          </p:val>
                                        </p:tav>
                                        <p:tav tm="100000">
                                          <p:val>
                                            <p:strVal val="#ppt_y"/>
                                          </p:val>
                                        </p:tav>
                                      </p:tavLst>
                                    </p:anim>
                                  </p:childTnLst>
                                </p:cTn>
                              </p:par>
                              <p:par>
                                <p:cTn id="300" presetID="47" presetClass="entr" presetSubtype="0" fill="hold" nodeType="withEffect">
                                  <p:stCondLst>
                                    <p:cond delay="0"/>
                                  </p:stCondLst>
                                  <p:childTnLst>
                                    <p:set>
                                      <p:cBhvr>
                                        <p:cTn id="301" dur="1" fill="hold">
                                          <p:stCondLst>
                                            <p:cond delay="0"/>
                                          </p:stCondLst>
                                        </p:cTn>
                                        <p:tgtEl>
                                          <p:spTgt spid="189"/>
                                        </p:tgtEl>
                                        <p:attrNameLst>
                                          <p:attrName>style.visibility</p:attrName>
                                        </p:attrNameLst>
                                      </p:cBhvr>
                                      <p:to>
                                        <p:strVal val="visible"/>
                                      </p:to>
                                    </p:set>
                                    <p:animEffect transition="in" filter="fade">
                                      <p:cBhvr>
                                        <p:cTn id="302" dur="1000"/>
                                        <p:tgtEl>
                                          <p:spTgt spid="189"/>
                                        </p:tgtEl>
                                      </p:cBhvr>
                                    </p:animEffect>
                                    <p:anim calcmode="lin" valueType="num">
                                      <p:cBhvr>
                                        <p:cTn id="303" dur="1000" fill="hold"/>
                                        <p:tgtEl>
                                          <p:spTgt spid="189"/>
                                        </p:tgtEl>
                                        <p:attrNameLst>
                                          <p:attrName>ppt_x</p:attrName>
                                        </p:attrNameLst>
                                      </p:cBhvr>
                                      <p:tavLst>
                                        <p:tav tm="0">
                                          <p:val>
                                            <p:strVal val="#ppt_x"/>
                                          </p:val>
                                        </p:tav>
                                        <p:tav tm="100000">
                                          <p:val>
                                            <p:strVal val="#ppt_x"/>
                                          </p:val>
                                        </p:tav>
                                      </p:tavLst>
                                    </p:anim>
                                    <p:anim calcmode="lin" valueType="num">
                                      <p:cBhvr>
                                        <p:cTn id="304" dur="1000" fill="hold"/>
                                        <p:tgtEl>
                                          <p:spTgt spid="189"/>
                                        </p:tgtEl>
                                        <p:attrNameLst>
                                          <p:attrName>ppt_y</p:attrName>
                                        </p:attrNameLst>
                                      </p:cBhvr>
                                      <p:tavLst>
                                        <p:tav tm="0">
                                          <p:val>
                                            <p:strVal val="#ppt_y-.1"/>
                                          </p:val>
                                        </p:tav>
                                        <p:tav tm="100000">
                                          <p:val>
                                            <p:strVal val="#ppt_y"/>
                                          </p:val>
                                        </p:tav>
                                      </p:tavLst>
                                    </p:anim>
                                  </p:childTnLst>
                                </p:cTn>
                              </p:par>
                              <p:par>
                                <p:cTn id="305" presetID="47" presetClass="entr" presetSubtype="0" fill="hold" grpId="0" nodeType="withEffect">
                                  <p:stCondLst>
                                    <p:cond delay="0"/>
                                  </p:stCondLst>
                                  <p:childTnLst>
                                    <p:set>
                                      <p:cBhvr>
                                        <p:cTn id="306" dur="1" fill="hold">
                                          <p:stCondLst>
                                            <p:cond delay="0"/>
                                          </p:stCondLst>
                                        </p:cTn>
                                        <p:tgtEl>
                                          <p:spTgt spid="190"/>
                                        </p:tgtEl>
                                        <p:attrNameLst>
                                          <p:attrName>style.visibility</p:attrName>
                                        </p:attrNameLst>
                                      </p:cBhvr>
                                      <p:to>
                                        <p:strVal val="visible"/>
                                      </p:to>
                                    </p:set>
                                    <p:animEffect transition="in" filter="fade">
                                      <p:cBhvr>
                                        <p:cTn id="307" dur="1000"/>
                                        <p:tgtEl>
                                          <p:spTgt spid="190"/>
                                        </p:tgtEl>
                                      </p:cBhvr>
                                    </p:animEffect>
                                    <p:anim calcmode="lin" valueType="num">
                                      <p:cBhvr>
                                        <p:cTn id="308" dur="1000" fill="hold"/>
                                        <p:tgtEl>
                                          <p:spTgt spid="190"/>
                                        </p:tgtEl>
                                        <p:attrNameLst>
                                          <p:attrName>ppt_x</p:attrName>
                                        </p:attrNameLst>
                                      </p:cBhvr>
                                      <p:tavLst>
                                        <p:tav tm="0">
                                          <p:val>
                                            <p:strVal val="#ppt_x"/>
                                          </p:val>
                                        </p:tav>
                                        <p:tav tm="100000">
                                          <p:val>
                                            <p:strVal val="#ppt_x"/>
                                          </p:val>
                                        </p:tav>
                                      </p:tavLst>
                                    </p:anim>
                                    <p:anim calcmode="lin" valueType="num">
                                      <p:cBhvr>
                                        <p:cTn id="309" dur="1000" fill="hold"/>
                                        <p:tgtEl>
                                          <p:spTgt spid="190"/>
                                        </p:tgtEl>
                                        <p:attrNameLst>
                                          <p:attrName>ppt_y</p:attrName>
                                        </p:attrNameLst>
                                      </p:cBhvr>
                                      <p:tavLst>
                                        <p:tav tm="0">
                                          <p:val>
                                            <p:strVal val="#ppt_y-.1"/>
                                          </p:val>
                                        </p:tav>
                                        <p:tav tm="100000">
                                          <p:val>
                                            <p:strVal val="#ppt_y"/>
                                          </p:val>
                                        </p:tav>
                                      </p:tavLst>
                                    </p:anim>
                                  </p:childTnLst>
                                </p:cTn>
                              </p:par>
                              <p:par>
                                <p:cTn id="310" presetID="47" presetClass="entr" presetSubtype="0" fill="hold" grpId="0" nodeType="withEffect">
                                  <p:stCondLst>
                                    <p:cond delay="0"/>
                                  </p:stCondLst>
                                  <p:childTnLst>
                                    <p:set>
                                      <p:cBhvr>
                                        <p:cTn id="311" dur="1" fill="hold">
                                          <p:stCondLst>
                                            <p:cond delay="0"/>
                                          </p:stCondLst>
                                        </p:cTn>
                                        <p:tgtEl>
                                          <p:spTgt spid="191"/>
                                        </p:tgtEl>
                                        <p:attrNameLst>
                                          <p:attrName>style.visibility</p:attrName>
                                        </p:attrNameLst>
                                      </p:cBhvr>
                                      <p:to>
                                        <p:strVal val="visible"/>
                                      </p:to>
                                    </p:set>
                                    <p:animEffect transition="in" filter="fade">
                                      <p:cBhvr>
                                        <p:cTn id="312" dur="1000"/>
                                        <p:tgtEl>
                                          <p:spTgt spid="191"/>
                                        </p:tgtEl>
                                      </p:cBhvr>
                                    </p:animEffect>
                                    <p:anim calcmode="lin" valueType="num">
                                      <p:cBhvr>
                                        <p:cTn id="313" dur="1000" fill="hold"/>
                                        <p:tgtEl>
                                          <p:spTgt spid="191"/>
                                        </p:tgtEl>
                                        <p:attrNameLst>
                                          <p:attrName>ppt_x</p:attrName>
                                        </p:attrNameLst>
                                      </p:cBhvr>
                                      <p:tavLst>
                                        <p:tav tm="0">
                                          <p:val>
                                            <p:strVal val="#ppt_x"/>
                                          </p:val>
                                        </p:tav>
                                        <p:tav tm="100000">
                                          <p:val>
                                            <p:strVal val="#ppt_x"/>
                                          </p:val>
                                        </p:tav>
                                      </p:tavLst>
                                    </p:anim>
                                    <p:anim calcmode="lin" valueType="num">
                                      <p:cBhvr>
                                        <p:cTn id="314" dur="1000" fill="hold"/>
                                        <p:tgtEl>
                                          <p:spTgt spid="191"/>
                                        </p:tgtEl>
                                        <p:attrNameLst>
                                          <p:attrName>ppt_y</p:attrName>
                                        </p:attrNameLst>
                                      </p:cBhvr>
                                      <p:tavLst>
                                        <p:tav tm="0">
                                          <p:val>
                                            <p:strVal val="#ppt_y-.1"/>
                                          </p:val>
                                        </p:tav>
                                        <p:tav tm="100000">
                                          <p:val>
                                            <p:strVal val="#ppt_y"/>
                                          </p:val>
                                        </p:tav>
                                      </p:tavLst>
                                    </p:anim>
                                  </p:childTnLst>
                                </p:cTn>
                              </p:par>
                              <p:par>
                                <p:cTn id="315" presetID="47" presetClass="entr" presetSubtype="0" fill="hold" nodeType="withEffect">
                                  <p:stCondLst>
                                    <p:cond delay="0"/>
                                  </p:stCondLst>
                                  <p:childTnLst>
                                    <p:set>
                                      <p:cBhvr>
                                        <p:cTn id="316" dur="1" fill="hold">
                                          <p:stCondLst>
                                            <p:cond delay="0"/>
                                          </p:stCondLst>
                                        </p:cTn>
                                        <p:tgtEl>
                                          <p:spTgt spid="192"/>
                                        </p:tgtEl>
                                        <p:attrNameLst>
                                          <p:attrName>style.visibility</p:attrName>
                                        </p:attrNameLst>
                                      </p:cBhvr>
                                      <p:to>
                                        <p:strVal val="visible"/>
                                      </p:to>
                                    </p:set>
                                    <p:animEffect transition="in" filter="fade">
                                      <p:cBhvr>
                                        <p:cTn id="317" dur="1000"/>
                                        <p:tgtEl>
                                          <p:spTgt spid="192"/>
                                        </p:tgtEl>
                                      </p:cBhvr>
                                    </p:animEffect>
                                    <p:anim calcmode="lin" valueType="num">
                                      <p:cBhvr>
                                        <p:cTn id="318" dur="1000" fill="hold"/>
                                        <p:tgtEl>
                                          <p:spTgt spid="192"/>
                                        </p:tgtEl>
                                        <p:attrNameLst>
                                          <p:attrName>ppt_x</p:attrName>
                                        </p:attrNameLst>
                                      </p:cBhvr>
                                      <p:tavLst>
                                        <p:tav tm="0">
                                          <p:val>
                                            <p:strVal val="#ppt_x"/>
                                          </p:val>
                                        </p:tav>
                                        <p:tav tm="100000">
                                          <p:val>
                                            <p:strVal val="#ppt_x"/>
                                          </p:val>
                                        </p:tav>
                                      </p:tavLst>
                                    </p:anim>
                                    <p:anim calcmode="lin" valueType="num">
                                      <p:cBhvr>
                                        <p:cTn id="319" dur="1000" fill="hold"/>
                                        <p:tgtEl>
                                          <p:spTgt spid="192"/>
                                        </p:tgtEl>
                                        <p:attrNameLst>
                                          <p:attrName>ppt_y</p:attrName>
                                        </p:attrNameLst>
                                      </p:cBhvr>
                                      <p:tavLst>
                                        <p:tav tm="0">
                                          <p:val>
                                            <p:strVal val="#ppt_y-.1"/>
                                          </p:val>
                                        </p:tav>
                                        <p:tav tm="100000">
                                          <p:val>
                                            <p:strVal val="#ppt_y"/>
                                          </p:val>
                                        </p:tav>
                                      </p:tavLst>
                                    </p:anim>
                                  </p:childTnLst>
                                </p:cTn>
                              </p:par>
                              <p:par>
                                <p:cTn id="320" presetID="47" presetClass="entr" presetSubtype="0" fill="hold" grpId="0" nodeType="withEffect">
                                  <p:stCondLst>
                                    <p:cond delay="0"/>
                                  </p:stCondLst>
                                  <p:childTnLst>
                                    <p:set>
                                      <p:cBhvr>
                                        <p:cTn id="321" dur="1" fill="hold">
                                          <p:stCondLst>
                                            <p:cond delay="0"/>
                                          </p:stCondLst>
                                        </p:cTn>
                                        <p:tgtEl>
                                          <p:spTgt spid="193"/>
                                        </p:tgtEl>
                                        <p:attrNameLst>
                                          <p:attrName>style.visibility</p:attrName>
                                        </p:attrNameLst>
                                      </p:cBhvr>
                                      <p:to>
                                        <p:strVal val="visible"/>
                                      </p:to>
                                    </p:set>
                                    <p:animEffect transition="in" filter="fade">
                                      <p:cBhvr>
                                        <p:cTn id="322" dur="1000"/>
                                        <p:tgtEl>
                                          <p:spTgt spid="193"/>
                                        </p:tgtEl>
                                      </p:cBhvr>
                                    </p:animEffect>
                                    <p:anim calcmode="lin" valueType="num">
                                      <p:cBhvr>
                                        <p:cTn id="323" dur="1000" fill="hold"/>
                                        <p:tgtEl>
                                          <p:spTgt spid="193"/>
                                        </p:tgtEl>
                                        <p:attrNameLst>
                                          <p:attrName>ppt_x</p:attrName>
                                        </p:attrNameLst>
                                      </p:cBhvr>
                                      <p:tavLst>
                                        <p:tav tm="0">
                                          <p:val>
                                            <p:strVal val="#ppt_x"/>
                                          </p:val>
                                        </p:tav>
                                        <p:tav tm="100000">
                                          <p:val>
                                            <p:strVal val="#ppt_x"/>
                                          </p:val>
                                        </p:tav>
                                      </p:tavLst>
                                    </p:anim>
                                    <p:anim calcmode="lin" valueType="num">
                                      <p:cBhvr>
                                        <p:cTn id="324" dur="1000" fill="hold"/>
                                        <p:tgtEl>
                                          <p:spTgt spid="193"/>
                                        </p:tgtEl>
                                        <p:attrNameLst>
                                          <p:attrName>ppt_y</p:attrName>
                                        </p:attrNameLst>
                                      </p:cBhvr>
                                      <p:tavLst>
                                        <p:tav tm="0">
                                          <p:val>
                                            <p:strVal val="#ppt_y-.1"/>
                                          </p:val>
                                        </p:tav>
                                        <p:tav tm="100000">
                                          <p:val>
                                            <p:strVal val="#ppt_y"/>
                                          </p:val>
                                        </p:tav>
                                      </p:tavLst>
                                    </p:anim>
                                  </p:childTnLst>
                                </p:cTn>
                              </p:par>
                              <p:par>
                                <p:cTn id="325" presetID="47" presetClass="entr" presetSubtype="0" fill="hold" grpId="0" nodeType="withEffect">
                                  <p:stCondLst>
                                    <p:cond delay="0"/>
                                  </p:stCondLst>
                                  <p:childTnLst>
                                    <p:set>
                                      <p:cBhvr>
                                        <p:cTn id="326" dur="1" fill="hold">
                                          <p:stCondLst>
                                            <p:cond delay="0"/>
                                          </p:stCondLst>
                                        </p:cTn>
                                        <p:tgtEl>
                                          <p:spTgt spid="194"/>
                                        </p:tgtEl>
                                        <p:attrNameLst>
                                          <p:attrName>style.visibility</p:attrName>
                                        </p:attrNameLst>
                                      </p:cBhvr>
                                      <p:to>
                                        <p:strVal val="visible"/>
                                      </p:to>
                                    </p:set>
                                    <p:animEffect transition="in" filter="fade">
                                      <p:cBhvr>
                                        <p:cTn id="327" dur="1000"/>
                                        <p:tgtEl>
                                          <p:spTgt spid="194"/>
                                        </p:tgtEl>
                                      </p:cBhvr>
                                    </p:animEffect>
                                    <p:anim calcmode="lin" valueType="num">
                                      <p:cBhvr>
                                        <p:cTn id="328" dur="1000" fill="hold"/>
                                        <p:tgtEl>
                                          <p:spTgt spid="194"/>
                                        </p:tgtEl>
                                        <p:attrNameLst>
                                          <p:attrName>ppt_x</p:attrName>
                                        </p:attrNameLst>
                                      </p:cBhvr>
                                      <p:tavLst>
                                        <p:tav tm="0">
                                          <p:val>
                                            <p:strVal val="#ppt_x"/>
                                          </p:val>
                                        </p:tav>
                                        <p:tav tm="100000">
                                          <p:val>
                                            <p:strVal val="#ppt_x"/>
                                          </p:val>
                                        </p:tav>
                                      </p:tavLst>
                                    </p:anim>
                                    <p:anim calcmode="lin" valueType="num">
                                      <p:cBhvr>
                                        <p:cTn id="329" dur="1000" fill="hold"/>
                                        <p:tgtEl>
                                          <p:spTgt spid="194"/>
                                        </p:tgtEl>
                                        <p:attrNameLst>
                                          <p:attrName>ppt_y</p:attrName>
                                        </p:attrNameLst>
                                      </p:cBhvr>
                                      <p:tavLst>
                                        <p:tav tm="0">
                                          <p:val>
                                            <p:strVal val="#ppt_y-.1"/>
                                          </p:val>
                                        </p:tav>
                                        <p:tav tm="100000">
                                          <p:val>
                                            <p:strVal val="#ppt_y"/>
                                          </p:val>
                                        </p:tav>
                                      </p:tavLst>
                                    </p:anim>
                                  </p:childTnLst>
                                </p:cTn>
                              </p:par>
                              <p:par>
                                <p:cTn id="330" presetID="47" presetClass="entr" presetSubtype="0" fill="hold" grpId="0" nodeType="withEffect">
                                  <p:stCondLst>
                                    <p:cond delay="0"/>
                                  </p:stCondLst>
                                  <p:childTnLst>
                                    <p:set>
                                      <p:cBhvr>
                                        <p:cTn id="331" dur="1" fill="hold">
                                          <p:stCondLst>
                                            <p:cond delay="0"/>
                                          </p:stCondLst>
                                        </p:cTn>
                                        <p:tgtEl>
                                          <p:spTgt spid="200"/>
                                        </p:tgtEl>
                                        <p:attrNameLst>
                                          <p:attrName>style.visibility</p:attrName>
                                        </p:attrNameLst>
                                      </p:cBhvr>
                                      <p:to>
                                        <p:strVal val="visible"/>
                                      </p:to>
                                    </p:set>
                                    <p:animEffect transition="in" filter="fade">
                                      <p:cBhvr>
                                        <p:cTn id="332" dur="1000"/>
                                        <p:tgtEl>
                                          <p:spTgt spid="200"/>
                                        </p:tgtEl>
                                      </p:cBhvr>
                                    </p:animEffect>
                                    <p:anim calcmode="lin" valueType="num">
                                      <p:cBhvr>
                                        <p:cTn id="333" dur="1000" fill="hold"/>
                                        <p:tgtEl>
                                          <p:spTgt spid="200"/>
                                        </p:tgtEl>
                                        <p:attrNameLst>
                                          <p:attrName>ppt_x</p:attrName>
                                        </p:attrNameLst>
                                      </p:cBhvr>
                                      <p:tavLst>
                                        <p:tav tm="0">
                                          <p:val>
                                            <p:strVal val="#ppt_x"/>
                                          </p:val>
                                        </p:tav>
                                        <p:tav tm="100000">
                                          <p:val>
                                            <p:strVal val="#ppt_x"/>
                                          </p:val>
                                        </p:tav>
                                      </p:tavLst>
                                    </p:anim>
                                    <p:anim calcmode="lin" valueType="num">
                                      <p:cBhvr>
                                        <p:cTn id="334" dur="1000" fill="hold"/>
                                        <p:tgtEl>
                                          <p:spTgt spid="200"/>
                                        </p:tgtEl>
                                        <p:attrNameLst>
                                          <p:attrName>ppt_y</p:attrName>
                                        </p:attrNameLst>
                                      </p:cBhvr>
                                      <p:tavLst>
                                        <p:tav tm="0">
                                          <p:val>
                                            <p:strVal val="#ppt_y-.1"/>
                                          </p:val>
                                        </p:tav>
                                        <p:tav tm="100000">
                                          <p:val>
                                            <p:strVal val="#ppt_y"/>
                                          </p:val>
                                        </p:tav>
                                      </p:tavLst>
                                    </p:anim>
                                  </p:childTnLst>
                                </p:cTn>
                              </p:par>
                              <p:par>
                                <p:cTn id="335" presetID="47" presetClass="entr" presetSubtype="0" fill="hold" grpId="0" nodeType="withEffect">
                                  <p:stCondLst>
                                    <p:cond delay="0"/>
                                  </p:stCondLst>
                                  <p:childTnLst>
                                    <p:set>
                                      <p:cBhvr>
                                        <p:cTn id="336" dur="1" fill="hold">
                                          <p:stCondLst>
                                            <p:cond delay="0"/>
                                          </p:stCondLst>
                                        </p:cTn>
                                        <p:tgtEl>
                                          <p:spTgt spid="203"/>
                                        </p:tgtEl>
                                        <p:attrNameLst>
                                          <p:attrName>style.visibility</p:attrName>
                                        </p:attrNameLst>
                                      </p:cBhvr>
                                      <p:to>
                                        <p:strVal val="visible"/>
                                      </p:to>
                                    </p:set>
                                    <p:animEffect transition="in" filter="fade">
                                      <p:cBhvr>
                                        <p:cTn id="337" dur="1000"/>
                                        <p:tgtEl>
                                          <p:spTgt spid="203"/>
                                        </p:tgtEl>
                                      </p:cBhvr>
                                    </p:animEffect>
                                    <p:anim calcmode="lin" valueType="num">
                                      <p:cBhvr>
                                        <p:cTn id="338" dur="1000" fill="hold"/>
                                        <p:tgtEl>
                                          <p:spTgt spid="203"/>
                                        </p:tgtEl>
                                        <p:attrNameLst>
                                          <p:attrName>ppt_x</p:attrName>
                                        </p:attrNameLst>
                                      </p:cBhvr>
                                      <p:tavLst>
                                        <p:tav tm="0">
                                          <p:val>
                                            <p:strVal val="#ppt_x"/>
                                          </p:val>
                                        </p:tav>
                                        <p:tav tm="100000">
                                          <p:val>
                                            <p:strVal val="#ppt_x"/>
                                          </p:val>
                                        </p:tav>
                                      </p:tavLst>
                                    </p:anim>
                                    <p:anim calcmode="lin" valueType="num">
                                      <p:cBhvr>
                                        <p:cTn id="339" dur="1000" fill="hold"/>
                                        <p:tgtEl>
                                          <p:spTgt spid="203"/>
                                        </p:tgtEl>
                                        <p:attrNameLst>
                                          <p:attrName>ppt_y</p:attrName>
                                        </p:attrNameLst>
                                      </p:cBhvr>
                                      <p:tavLst>
                                        <p:tav tm="0">
                                          <p:val>
                                            <p:strVal val="#ppt_y-.1"/>
                                          </p:val>
                                        </p:tav>
                                        <p:tav tm="100000">
                                          <p:val>
                                            <p:strVal val="#ppt_y"/>
                                          </p:val>
                                        </p:tav>
                                      </p:tavLst>
                                    </p:anim>
                                  </p:childTnLst>
                                </p:cTn>
                              </p:par>
                              <p:par>
                                <p:cTn id="340" presetID="47" presetClass="entr" presetSubtype="0" fill="hold" grpId="0" nodeType="withEffect">
                                  <p:stCondLst>
                                    <p:cond delay="0"/>
                                  </p:stCondLst>
                                  <p:childTnLst>
                                    <p:set>
                                      <p:cBhvr>
                                        <p:cTn id="341" dur="1" fill="hold">
                                          <p:stCondLst>
                                            <p:cond delay="0"/>
                                          </p:stCondLst>
                                        </p:cTn>
                                        <p:tgtEl>
                                          <p:spTgt spid="206"/>
                                        </p:tgtEl>
                                        <p:attrNameLst>
                                          <p:attrName>style.visibility</p:attrName>
                                        </p:attrNameLst>
                                      </p:cBhvr>
                                      <p:to>
                                        <p:strVal val="visible"/>
                                      </p:to>
                                    </p:set>
                                    <p:animEffect transition="in" filter="fade">
                                      <p:cBhvr>
                                        <p:cTn id="342" dur="1000"/>
                                        <p:tgtEl>
                                          <p:spTgt spid="206"/>
                                        </p:tgtEl>
                                      </p:cBhvr>
                                    </p:animEffect>
                                    <p:anim calcmode="lin" valueType="num">
                                      <p:cBhvr>
                                        <p:cTn id="343" dur="1000" fill="hold"/>
                                        <p:tgtEl>
                                          <p:spTgt spid="206"/>
                                        </p:tgtEl>
                                        <p:attrNameLst>
                                          <p:attrName>ppt_x</p:attrName>
                                        </p:attrNameLst>
                                      </p:cBhvr>
                                      <p:tavLst>
                                        <p:tav tm="0">
                                          <p:val>
                                            <p:strVal val="#ppt_x"/>
                                          </p:val>
                                        </p:tav>
                                        <p:tav tm="100000">
                                          <p:val>
                                            <p:strVal val="#ppt_x"/>
                                          </p:val>
                                        </p:tav>
                                      </p:tavLst>
                                    </p:anim>
                                    <p:anim calcmode="lin" valueType="num">
                                      <p:cBhvr>
                                        <p:cTn id="344" dur="1000" fill="hold"/>
                                        <p:tgtEl>
                                          <p:spTgt spid="2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8" grpId="0" animBg="1"/>
      <p:bldP spid="33" grpId="0"/>
      <p:bldP spid="39" grpId="0"/>
      <p:bldP spid="40" grpId="0"/>
      <p:bldP spid="55" grpId="0" animBg="1"/>
      <p:bldP spid="59" grpId="0"/>
      <p:bldP spid="64" grpId="0" animBg="1"/>
      <p:bldP spid="65" grpId="0"/>
      <p:bldP spid="72" grpId="0" animBg="1"/>
      <p:bldP spid="73" grpId="0"/>
      <p:bldP spid="75" grpId="0" animBg="1"/>
      <p:bldP spid="76" grpId="0"/>
      <p:bldP spid="80" grpId="0"/>
      <p:bldP spid="83" grpId="0" animBg="1"/>
      <p:bldP spid="98" grpId="0" animBg="1"/>
      <p:bldP spid="99" grpId="0"/>
      <p:bldP spid="105" grpId="0" animBg="1"/>
      <p:bldP spid="106" grpId="0"/>
      <p:bldP spid="113" grpId="0" animBg="1"/>
      <p:bldP spid="124" grpId="0" animBg="1"/>
      <p:bldP spid="125" grpId="0"/>
      <p:bldP spid="127" grpId="0"/>
      <p:bldP spid="134" grpId="0" animBg="1"/>
      <p:bldP spid="135" grpId="0"/>
      <p:bldP spid="137" grpId="0" animBg="1"/>
      <p:bldP spid="138" grpId="0"/>
      <p:bldP spid="144" grpId="0"/>
      <p:bldP spid="145" grpId="0" animBg="1"/>
      <p:bldP spid="153" grpId="0" animBg="1"/>
      <p:bldP spid="154" grpId="0"/>
      <p:bldP spid="157" grpId="0" animBg="1"/>
      <p:bldP spid="158" grpId="0"/>
      <p:bldP spid="166" grpId="0" animBg="1"/>
      <p:bldP spid="167" grpId="0"/>
      <p:bldP spid="171" grpId="0"/>
      <p:bldP spid="172" grpId="0" animBg="1"/>
      <p:bldP spid="174" grpId="0" animBg="1"/>
      <p:bldP spid="175" grpId="0"/>
      <p:bldP spid="190" grpId="0" animBg="1"/>
      <p:bldP spid="191" grpId="0"/>
      <p:bldP spid="193" grpId="0" animBg="1"/>
      <p:bldP spid="194" grpId="0"/>
      <p:bldP spid="200" grpId="0"/>
      <p:bldP spid="203" grpId="0"/>
      <p:bldP spid="20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回溯算法</a:t>
            </a:r>
          </a:p>
        </p:txBody>
      </p:sp>
      <p:sp>
        <p:nvSpPr>
          <p:cNvPr id="15" name="矩形: 圆角 14">
            <a:extLst>
              <a:ext uri="{FF2B5EF4-FFF2-40B4-BE49-F238E27FC236}">
                <a16:creationId xmlns:a16="http://schemas.microsoft.com/office/drawing/2014/main" id="{DFF45996-F965-7AF6-14DA-38F5DB6A1906}"/>
              </a:ext>
            </a:extLst>
          </p:cNvPr>
          <p:cNvSpPr/>
          <p:nvPr/>
        </p:nvSpPr>
        <p:spPr>
          <a:xfrm>
            <a:off x="399616" y="1320844"/>
            <a:ext cx="5696384" cy="1321224"/>
          </a:xfrm>
          <a:prstGeom prst="roundRect">
            <a:avLst>
              <a:gd name="adj" fmla="val 2775"/>
            </a:avLst>
          </a:prstGeom>
          <a:solidFill>
            <a:schemeClr val="bg1">
              <a:lumMod val="95000"/>
              <a:alpha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34548A2C-F449-AA34-D7C4-72128ECA73E5}"/>
              </a:ext>
            </a:extLst>
          </p:cNvPr>
          <p:cNvSpPr/>
          <p:nvPr/>
        </p:nvSpPr>
        <p:spPr>
          <a:xfrm>
            <a:off x="3568862" y="389158"/>
            <a:ext cx="8532423" cy="452496"/>
          </a:xfrm>
          <a:prstGeom prst="rect">
            <a:avLst/>
          </a:prstGeom>
        </p:spPr>
        <p:txBody>
          <a:bodyPr wrap="square">
            <a:spAutoFit/>
          </a:bodyPr>
          <a:lstStyle/>
          <a:p>
            <a:pPr algn="just">
              <a:lnSpc>
                <a:spcPct val="130000"/>
              </a:lnSpc>
            </a:pPr>
            <a:endParaRPr lang="en-US" altLang="zh-CN" sz="2000" dirty="0">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C06BE0A-CA7C-531D-3034-B863D3509305}"/>
                  </a:ext>
                </a:extLst>
              </p:cNvPr>
              <p:cNvSpPr txBox="1"/>
              <p:nvPr/>
            </p:nvSpPr>
            <p:spPr>
              <a:xfrm>
                <a:off x="590534" y="1268109"/>
                <a:ext cx="2591443" cy="412421"/>
              </a:xfrm>
              <a:prstGeom prst="rect">
                <a:avLst/>
              </a:prstGeom>
              <a:noFill/>
            </p:spPr>
            <p:txBody>
              <a:bodyPr wrap="square" rtlCol="0">
                <a:spAutoFit/>
              </a:bodyPr>
              <a:lstStyle/>
              <a:p>
                <a:pPr algn="l">
                  <a:lnSpc>
                    <a:spcPct val="130000"/>
                  </a:lnSpc>
                </a:pPr>
                <a14:m>
                  <m:oMathPara xmlns:m="http://schemas.openxmlformats.org/officeDocument/2006/math">
                    <m:oMathParaPr>
                      <m:jc m:val="left"/>
                    </m:oMathParaPr>
                    <m:oMath xmlns:m="http://schemas.openxmlformats.org/officeDocument/2006/math">
                      <m:r>
                        <a:rPr lang="en-US" altLang="zh-CN" sz="1600" b="0" i="1" dirty="0" smtClean="0">
                          <a:latin typeface="Cambria Math" panose="02040503050406030204" pitchFamily="18" charset="0"/>
                        </a:rPr>
                        <m:t>𝑛</m:t>
                      </m:r>
                      <m:r>
                        <a:rPr lang="en-US" altLang="zh-CN" sz="1600" i="1" dirty="0" smtClean="0">
                          <a:latin typeface="Cambria Math" panose="02040503050406030204" pitchFamily="18" charset="0"/>
                        </a:rPr>
                        <m:t>=4,</m:t>
                      </m:r>
                      <m:r>
                        <a:rPr lang="en-US" altLang="zh-CN" sz="1600" i="1" dirty="0" smtClean="0">
                          <a:latin typeface="Cambria Math" panose="02040503050406030204" pitchFamily="18" charset="0"/>
                        </a:rPr>
                        <m:t>𝑐𝑎𝑝𝑎𝑐𝑖𝑡𝑦</m:t>
                      </m:r>
                      <m:r>
                        <a:rPr lang="en-US" altLang="zh-CN" sz="1600" i="1" dirty="0" smtClean="0">
                          <a:latin typeface="Cambria Math" panose="02040503050406030204" pitchFamily="18" charset="0"/>
                        </a:rPr>
                        <m:t> = 8</m:t>
                      </m:r>
                    </m:oMath>
                  </m:oMathPara>
                </a14:m>
                <a:endParaRPr lang="zh-CN" altLang="en-US" sz="1600" dirty="0">
                  <a:latin typeface="+mn-ea"/>
                </a:endParaRPr>
              </a:p>
            </p:txBody>
          </p:sp>
        </mc:Choice>
        <mc:Fallback xmlns="">
          <p:sp>
            <p:nvSpPr>
              <p:cNvPr id="17" name="文本框 16">
                <a:extLst>
                  <a:ext uri="{FF2B5EF4-FFF2-40B4-BE49-F238E27FC236}">
                    <a16:creationId xmlns:a16="http://schemas.microsoft.com/office/drawing/2014/main" id="{0C06BE0A-CA7C-531D-3034-B863D3509305}"/>
                  </a:ext>
                </a:extLst>
              </p:cNvPr>
              <p:cNvSpPr txBox="1">
                <a:spLocks noRot="1" noChangeAspect="1" noMove="1" noResize="1" noEditPoints="1" noAdjustHandles="1" noChangeArrowheads="1" noChangeShapeType="1" noTextEdit="1"/>
              </p:cNvSpPr>
              <p:nvPr/>
            </p:nvSpPr>
            <p:spPr>
              <a:xfrm>
                <a:off x="590534" y="1268109"/>
                <a:ext cx="2591443" cy="412421"/>
              </a:xfrm>
              <a:prstGeom prst="rect">
                <a:avLst/>
              </a:prstGeom>
              <a:blipFill>
                <a:blip r:embed="rId4"/>
                <a:stretch>
                  <a:fillRect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表格 9">
                <a:extLst>
                  <a:ext uri="{FF2B5EF4-FFF2-40B4-BE49-F238E27FC236}">
                    <a16:creationId xmlns:a16="http://schemas.microsoft.com/office/drawing/2014/main" id="{72A0C2C9-FF08-05F6-0B55-F55EF494015D}"/>
                  </a:ext>
                </a:extLst>
              </p:cNvPr>
              <p:cNvGraphicFramePr>
                <a:graphicFrameLocks noGrp="1"/>
              </p:cNvGraphicFramePr>
              <p:nvPr>
                <p:extLst>
                  <p:ext uri="{D42A27DB-BD31-4B8C-83A1-F6EECF244321}">
                    <p14:modId xmlns:p14="http://schemas.microsoft.com/office/powerpoint/2010/main" val="2257837166"/>
                  </p:ext>
                </p:extLst>
              </p:nvPr>
            </p:nvGraphicFramePr>
            <p:xfrm>
              <a:off x="590534" y="1663558"/>
              <a:ext cx="5265025" cy="914400"/>
            </p:xfrm>
            <a:graphic>
              <a:graphicData uri="http://schemas.openxmlformats.org/drawingml/2006/table">
                <a:tbl>
                  <a:tblPr firstRow="1" bandRow="1">
                    <a:tableStyleId>{ED083AE6-46FA-4A59-8FB0-9F97EB10719F}</a:tableStyleId>
                  </a:tblPr>
                  <a:tblGrid>
                    <a:gridCol w="1053005">
                      <a:extLst>
                        <a:ext uri="{9D8B030D-6E8A-4147-A177-3AD203B41FA5}">
                          <a16:colId xmlns:a16="http://schemas.microsoft.com/office/drawing/2014/main" val="4113672617"/>
                        </a:ext>
                      </a:extLst>
                    </a:gridCol>
                    <a:gridCol w="1053005">
                      <a:extLst>
                        <a:ext uri="{9D8B030D-6E8A-4147-A177-3AD203B41FA5}">
                          <a16:colId xmlns:a16="http://schemas.microsoft.com/office/drawing/2014/main" val="80543082"/>
                        </a:ext>
                      </a:extLst>
                    </a:gridCol>
                    <a:gridCol w="1053005">
                      <a:extLst>
                        <a:ext uri="{9D8B030D-6E8A-4147-A177-3AD203B41FA5}">
                          <a16:colId xmlns:a16="http://schemas.microsoft.com/office/drawing/2014/main" val="2158362456"/>
                        </a:ext>
                      </a:extLst>
                    </a:gridCol>
                    <a:gridCol w="1053005">
                      <a:extLst>
                        <a:ext uri="{9D8B030D-6E8A-4147-A177-3AD203B41FA5}">
                          <a16:colId xmlns:a16="http://schemas.microsoft.com/office/drawing/2014/main" val="1874788550"/>
                        </a:ext>
                      </a:extLst>
                    </a:gridCol>
                    <a:gridCol w="1053005">
                      <a:extLst>
                        <a:ext uri="{9D8B030D-6E8A-4147-A177-3AD203B41FA5}">
                          <a16:colId xmlns:a16="http://schemas.microsoft.com/office/drawing/2014/main" val="2219511635"/>
                        </a:ext>
                      </a:extLst>
                    </a:gridCol>
                  </a:tblGrid>
                  <a:tr h="300954">
                    <a:tc>
                      <a:txBody>
                        <a:bodyPr/>
                        <a:lstStyle/>
                        <a:p>
                          <a:pPr algn="ctr"/>
                          <a:r>
                            <a:rPr lang="zh-CN" altLang="en-US" sz="1400"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1</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300954">
                    <a:tc>
                      <a:txBody>
                        <a:bodyPr/>
                        <a:lstStyle/>
                        <a:p>
                          <a:pPr algn="ctr"/>
                          <a:r>
                            <a:rPr lang="zh-CN" altLang="en-US" sz="1400" b="0" dirty="0">
                              <a:latin typeface="微软雅黑" panose="020B0503020204020204" pitchFamily="34" charset="-122"/>
                              <a:ea typeface="微软雅黑" panose="020B0503020204020204" pitchFamily="34" charset="-122"/>
                            </a:rPr>
                            <a:t>体积</a:t>
                          </a:r>
                          <a:r>
                            <a:rPr lang="en-US" altLang="zh-CN" sz="1400"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𝑖</m:t>
                                  </m:r>
                                </m:sub>
                              </m:sSub>
                            </m:oMath>
                          </a14:m>
                          <a:r>
                            <a:rPr lang="en-US" altLang="zh-CN" sz="1400" b="0" dirty="0">
                              <a:latin typeface="微软雅黑" panose="020B0503020204020204" pitchFamily="34" charset="-122"/>
                              <a:ea typeface="微软雅黑" panose="020B0503020204020204" pitchFamily="34" charset="-122"/>
                            </a:rPr>
                            <a:t>)</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300954">
                    <a:tc>
                      <a:txBody>
                        <a:bodyPr/>
                        <a:lstStyle/>
                        <a:p>
                          <a:pPr algn="ctr"/>
                          <a:r>
                            <a:rPr lang="zh-CN" altLang="en-US" sz="1400" b="0" dirty="0">
                              <a:latin typeface="微软雅黑" panose="020B0503020204020204" pitchFamily="34" charset="-122"/>
                              <a:ea typeface="微软雅黑" panose="020B0503020204020204" pitchFamily="34" charset="-122"/>
                            </a:rPr>
                            <a:t>价值</a:t>
                          </a:r>
                          <a14:m>
                            <m:oMath xmlns:m="http://schemas.openxmlformats.org/officeDocument/2006/math">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oMath>
                          </a14:m>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6</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Choice>
        <mc:Fallback xmlns="">
          <p:graphicFrame>
            <p:nvGraphicFramePr>
              <p:cNvPr id="18" name="表格 9">
                <a:extLst>
                  <a:ext uri="{FF2B5EF4-FFF2-40B4-BE49-F238E27FC236}">
                    <a16:creationId xmlns:a16="http://schemas.microsoft.com/office/drawing/2014/main" id="{72A0C2C9-FF08-05F6-0B55-F55EF494015D}"/>
                  </a:ext>
                </a:extLst>
              </p:cNvPr>
              <p:cNvGraphicFramePr>
                <a:graphicFrameLocks noGrp="1"/>
              </p:cNvGraphicFramePr>
              <p:nvPr>
                <p:extLst>
                  <p:ext uri="{D42A27DB-BD31-4B8C-83A1-F6EECF244321}">
                    <p14:modId xmlns:p14="http://schemas.microsoft.com/office/powerpoint/2010/main" val="2257837166"/>
                  </p:ext>
                </p:extLst>
              </p:nvPr>
            </p:nvGraphicFramePr>
            <p:xfrm>
              <a:off x="590534" y="1663558"/>
              <a:ext cx="5265025" cy="914400"/>
            </p:xfrm>
            <a:graphic>
              <a:graphicData uri="http://schemas.openxmlformats.org/drawingml/2006/table">
                <a:tbl>
                  <a:tblPr firstRow="1" bandRow="1">
                    <a:tableStyleId>{ED083AE6-46FA-4A59-8FB0-9F97EB10719F}</a:tableStyleId>
                  </a:tblPr>
                  <a:tblGrid>
                    <a:gridCol w="1053005">
                      <a:extLst>
                        <a:ext uri="{9D8B030D-6E8A-4147-A177-3AD203B41FA5}">
                          <a16:colId xmlns:a16="http://schemas.microsoft.com/office/drawing/2014/main" val="4113672617"/>
                        </a:ext>
                      </a:extLst>
                    </a:gridCol>
                    <a:gridCol w="1053005">
                      <a:extLst>
                        <a:ext uri="{9D8B030D-6E8A-4147-A177-3AD203B41FA5}">
                          <a16:colId xmlns:a16="http://schemas.microsoft.com/office/drawing/2014/main" val="80543082"/>
                        </a:ext>
                      </a:extLst>
                    </a:gridCol>
                    <a:gridCol w="1053005">
                      <a:extLst>
                        <a:ext uri="{9D8B030D-6E8A-4147-A177-3AD203B41FA5}">
                          <a16:colId xmlns:a16="http://schemas.microsoft.com/office/drawing/2014/main" val="2158362456"/>
                        </a:ext>
                      </a:extLst>
                    </a:gridCol>
                    <a:gridCol w="1053005">
                      <a:extLst>
                        <a:ext uri="{9D8B030D-6E8A-4147-A177-3AD203B41FA5}">
                          <a16:colId xmlns:a16="http://schemas.microsoft.com/office/drawing/2014/main" val="1874788550"/>
                        </a:ext>
                      </a:extLst>
                    </a:gridCol>
                    <a:gridCol w="1053005">
                      <a:extLst>
                        <a:ext uri="{9D8B030D-6E8A-4147-A177-3AD203B41FA5}">
                          <a16:colId xmlns:a16="http://schemas.microsoft.com/office/drawing/2014/main" val="2219511635"/>
                        </a:ext>
                      </a:extLst>
                    </a:gridCol>
                  </a:tblGrid>
                  <a:tr h="304800">
                    <a:tc>
                      <a:txBody>
                        <a:bodyPr/>
                        <a:lstStyle/>
                        <a:p>
                          <a:pPr algn="ctr"/>
                          <a:r>
                            <a:rPr lang="zh-CN" altLang="en-US" sz="1400"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1</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304800">
                    <a:tc>
                      <a:txBody>
                        <a:bodyPr/>
                        <a:lstStyle/>
                        <a:p>
                          <a:endParaRPr lang="zh-CN"/>
                        </a:p>
                      </a:txBody>
                      <a:tcPr anchor="ctr">
                        <a:blipFill>
                          <a:blip r:embed="rId5"/>
                          <a:stretch>
                            <a:fillRect l="-578" t="-100000" r="-401734" b="-117647"/>
                          </a:stretch>
                        </a:blipFill>
                      </a:tcP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304800">
                    <a:tc>
                      <a:txBody>
                        <a:bodyPr/>
                        <a:lstStyle/>
                        <a:p>
                          <a:endParaRPr lang="zh-CN"/>
                        </a:p>
                      </a:txBody>
                      <a:tcPr anchor="ctr">
                        <a:blipFill>
                          <a:blip r:embed="rId5"/>
                          <a:stretch>
                            <a:fillRect l="-578" t="-204000" r="-401734" b="-20000"/>
                          </a:stretch>
                        </a:blipFill>
                      </a:tcP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6</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Fallback>
      </mc:AlternateContent>
      <p:pic>
        <p:nvPicPr>
          <p:cNvPr id="3" name="图片 2">
            <a:extLst>
              <a:ext uri="{FF2B5EF4-FFF2-40B4-BE49-F238E27FC236}">
                <a16:creationId xmlns:a16="http://schemas.microsoft.com/office/drawing/2014/main" id="{47E9355A-26E6-9324-56A4-32216788EAA8}"/>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7103" r="29465" b="76968"/>
          <a:stretch/>
        </p:blipFill>
        <p:spPr>
          <a:xfrm>
            <a:off x="-514424" y="3054398"/>
            <a:ext cx="6700859" cy="2140044"/>
          </a:xfrm>
          <a:prstGeom prst="rect">
            <a:avLst/>
          </a:prstGeom>
        </p:spPr>
      </p:pic>
      <p:sp>
        <p:nvSpPr>
          <p:cNvPr id="82" name="文本框 81">
            <a:extLst>
              <a:ext uri="{FF2B5EF4-FFF2-40B4-BE49-F238E27FC236}">
                <a16:creationId xmlns:a16="http://schemas.microsoft.com/office/drawing/2014/main" id="{36F9041B-2753-B9AA-3F31-13C78F4F842C}"/>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pic>
        <p:nvPicPr>
          <p:cNvPr id="8" name="图片 7">
            <a:extLst>
              <a:ext uri="{FF2B5EF4-FFF2-40B4-BE49-F238E27FC236}">
                <a16:creationId xmlns:a16="http://schemas.microsoft.com/office/drawing/2014/main" id="{AE91595C-53E9-87CB-75DB-9E3D63634F34}"/>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2879" r="49030" b="31212"/>
          <a:stretch/>
        </p:blipFill>
        <p:spPr>
          <a:xfrm>
            <a:off x="5745461" y="10391"/>
            <a:ext cx="5476722" cy="6975890"/>
          </a:xfrm>
          <a:prstGeom prst="rect">
            <a:avLst/>
          </a:prstGeom>
        </p:spPr>
      </p:pic>
    </p:spTree>
    <p:extLst>
      <p:ext uri="{BB962C8B-B14F-4D97-AF65-F5344CB8AC3E}">
        <p14:creationId xmlns:p14="http://schemas.microsoft.com/office/powerpoint/2010/main" val="1638702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分支限界</a:t>
            </a:r>
          </a:p>
        </p:txBody>
      </p:sp>
      <p:sp>
        <p:nvSpPr>
          <p:cNvPr id="2" name="文本框 1">
            <a:extLst>
              <a:ext uri="{FF2B5EF4-FFF2-40B4-BE49-F238E27FC236}">
                <a16:creationId xmlns:a16="http://schemas.microsoft.com/office/drawing/2014/main" id="{E101A7D0-856D-2D6B-CAA7-DF417F3D7719}"/>
              </a:ext>
            </a:extLst>
          </p:cNvPr>
          <p:cNvSpPr txBox="1"/>
          <p:nvPr/>
        </p:nvSpPr>
        <p:spPr>
          <a:xfrm>
            <a:off x="994786" y="2553812"/>
            <a:ext cx="2160395" cy="455446"/>
          </a:xfrm>
          <a:prstGeom prst="rect">
            <a:avLst/>
          </a:prstGeom>
          <a:noFill/>
        </p:spPr>
        <p:txBody>
          <a:bodyPr wrap="square" rtlCol="0">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rPr>
              <a:t>增加剪枝条件：</a:t>
            </a:r>
          </a:p>
        </p:txBody>
      </p:sp>
      <p:sp>
        <p:nvSpPr>
          <p:cNvPr id="3" name="文本框 2">
            <a:extLst>
              <a:ext uri="{FF2B5EF4-FFF2-40B4-BE49-F238E27FC236}">
                <a16:creationId xmlns:a16="http://schemas.microsoft.com/office/drawing/2014/main" id="{2028A743-725B-A21C-C864-E5F053E560F9}"/>
              </a:ext>
            </a:extLst>
          </p:cNvPr>
          <p:cNvSpPr txBox="1"/>
          <p:nvPr/>
        </p:nvSpPr>
        <p:spPr>
          <a:xfrm>
            <a:off x="994787" y="3105150"/>
            <a:ext cx="10550769" cy="853567"/>
          </a:xfrm>
          <a:prstGeom prst="rect">
            <a:avLst/>
          </a:prstGeom>
          <a:noFill/>
        </p:spPr>
        <p:txBody>
          <a:bodyPr wrap="square" rtlCol="0">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rPr>
              <a:t>剪枝（二）：如果将当前扩展节点后剩下的所有物品都装入还没有目前已求得的最优值大的话，就不在进行决策了，直接返回。</a:t>
            </a:r>
            <a:endParaRPr lang="en-US" altLang="zh-CN" sz="2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B943021-5E66-87B2-E03E-B11DC7697CE2}"/>
              </a:ext>
            </a:extLst>
          </p:cNvPr>
          <p:cNvSpPr txBox="1"/>
          <p:nvPr/>
        </p:nvSpPr>
        <p:spPr>
          <a:xfrm>
            <a:off x="994786" y="1202256"/>
            <a:ext cx="10329706" cy="1255665"/>
          </a:xfrm>
          <a:prstGeom prst="rect">
            <a:avLst/>
          </a:prstGeom>
          <a:noFill/>
        </p:spPr>
        <p:txBody>
          <a:bodyPr wrap="square" rtlCol="0">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剪枝（一）：当前决策放入的物品总重量已经大于背包容量时，没有必要继续决策，此时可以将其左子树剪掉。</a:t>
            </a:r>
            <a:endParaRPr lang="en-US" altLang="zh-CN" sz="2000" dirty="0">
              <a:latin typeface="微软雅黑" panose="020B0503020204020204" pitchFamily="34" charset="-122"/>
              <a:ea typeface="微软雅黑" panose="020B0503020204020204" pitchFamily="34" charset="-122"/>
            </a:endParaRPr>
          </a:p>
          <a:p>
            <a:pPr algn="just">
              <a:lnSpc>
                <a:spcPct val="130000"/>
              </a:lnSpc>
            </a:pPr>
            <a:endParaRPr lang="zh-CN" altLang="en-US" sz="2000" dirty="0">
              <a:latin typeface="微软雅黑" panose="020B0503020204020204" pitchFamily="34" charset="-122"/>
              <a:ea typeface="微软雅黑" panose="020B0503020204020204" pitchFamily="34" charset="-122"/>
            </a:endParaRPr>
          </a:p>
        </p:txBody>
      </p:sp>
      <p:sp>
        <p:nvSpPr>
          <p:cNvPr id="11" name="箭头: 下 10">
            <a:extLst>
              <a:ext uri="{FF2B5EF4-FFF2-40B4-BE49-F238E27FC236}">
                <a16:creationId xmlns:a16="http://schemas.microsoft.com/office/drawing/2014/main" id="{34625C71-7CDE-50ED-4447-76A131EE5DD6}"/>
              </a:ext>
            </a:extLst>
          </p:cNvPr>
          <p:cNvSpPr/>
          <p:nvPr/>
        </p:nvSpPr>
        <p:spPr>
          <a:xfrm>
            <a:off x="5709138" y="4054609"/>
            <a:ext cx="773723" cy="1115701"/>
          </a:xfrm>
          <a:prstGeom prst="downArrow">
            <a:avLst/>
          </a:prstGeom>
          <a:solidFill>
            <a:schemeClr val="accent6">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8D117E2-5A19-D8C9-BBC6-E5A9CBD08185}"/>
              </a:ext>
            </a:extLst>
          </p:cNvPr>
          <p:cNvSpPr txBox="1"/>
          <p:nvPr/>
        </p:nvSpPr>
        <p:spPr>
          <a:xfrm>
            <a:off x="5251101" y="5221417"/>
            <a:ext cx="2239108" cy="670120"/>
          </a:xfrm>
          <a:prstGeom prst="rect">
            <a:avLst/>
          </a:prstGeom>
          <a:noFill/>
        </p:spPr>
        <p:txBody>
          <a:bodyPr wrap="square" rtlCol="0">
            <a:spAutoFit/>
          </a:bodyPr>
          <a:lstStyle/>
          <a:p>
            <a:pPr algn="l">
              <a:lnSpc>
                <a:spcPct val="130000"/>
              </a:lnSpc>
            </a:pPr>
            <a:r>
              <a:rPr lang="zh-CN" altLang="en-US" sz="3200" dirty="0">
                <a:solidFill>
                  <a:srgbClr val="FF0000"/>
                </a:solidFill>
                <a:latin typeface="微软雅黑" panose="020B0503020204020204" pitchFamily="34" charset="-122"/>
                <a:ea typeface="微软雅黑" panose="020B0503020204020204" pitchFamily="34" charset="-122"/>
              </a:rPr>
              <a:t>分支限界</a:t>
            </a:r>
          </a:p>
        </p:txBody>
      </p:sp>
      <p:sp>
        <p:nvSpPr>
          <p:cNvPr id="15" name="文本框 14">
            <a:extLst>
              <a:ext uri="{FF2B5EF4-FFF2-40B4-BE49-F238E27FC236}">
                <a16:creationId xmlns:a16="http://schemas.microsoft.com/office/drawing/2014/main" id="{B0029D1B-1086-7FD9-A06D-C29B27558D05}"/>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390327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7A0EFEEE-C6A1-4B03-B1A3-35A4CA2F461C}"/>
              </a:ext>
            </a:extLst>
          </p:cNvPr>
          <p:cNvGrpSpPr/>
          <p:nvPr/>
        </p:nvGrpSpPr>
        <p:grpSpPr>
          <a:xfrm>
            <a:off x="5103250" y="1564090"/>
            <a:ext cx="3864812" cy="1015663"/>
            <a:chOff x="5357015" y="1543308"/>
            <a:chExt cx="3864812" cy="1015663"/>
          </a:xfrm>
        </p:grpSpPr>
        <p:sp>
          <p:nvSpPr>
            <p:cNvPr id="10" name="文本框 9">
              <a:extLst>
                <a:ext uri="{FF2B5EF4-FFF2-40B4-BE49-F238E27FC236}">
                  <a16:creationId xmlns:a16="http://schemas.microsoft.com/office/drawing/2014/main" id="{D2101CC2-ECB1-421C-96E8-BF5744B53B19}"/>
                </a:ext>
              </a:extLst>
            </p:cNvPr>
            <p:cNvSpPr txBox="1"/>
            <p:nvPr/>
          </p:nvSpPr>
          <p:spPr>
            <a:xfrm>
              <a:off x="5357015" y="154330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1</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8" name="文本框 17">
              <a:extLst>
                <a:ext uri="{FF2B5EF4-FFF2-40B4-BE49-F238E27FC236}">
                  <a16:creationId xmlns:a16="http://schemas.microsoft.com/office/drawing/2014/main" id="{393F6B26-FD95-40F4-BC89-7A4891A61EF4}"/>
                </a:ext>
              </a:extLst>
            </p:cNvPr>
            <p:cNvSpPr txBox="1"/>
            <p:nvPr/>
          </p:nvSpPr>
          <p:spPr>
            <a:xfrm>
              <a:off x="6056213" y="1644155"/>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问题背景</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8" name="矩形 27">
              <a:extLst>
                <a:ext uri="{FF2B5EF4-FFF2-40B4-BE49-F238E27FC236}">
                  <a16:creationId xmlns:a16="http://schemas.microsoft.com/office/drawing/2014/main" id="{F14C43C0-D859-466B-B858-2D13D290BF38}"/>
                </a:ext>
              </a:extLst>
            </p:cNvPr>
            <p:cNvSpPr/>
            <p:nvPr/>
          </p:nvSpPr>
          <p:spPr>
            <a:xfrm>
              <a:off x="6071453" y="2055919"/>
              <a:ext cx="2411622" cy="369332"/>
            </a:xfrm>
            <a:prstGeom prst="rect">
              <a:avLst/>
            </a:prstGeom>
          </p:spPr>
          <p:txBody>
            <a:bodyPr wrap="none" lIns="0">
              <a:spAutoFit/>
            </a:bodyPr>
            <a:lstStyle/>
            <a:p>
              <a:r>
                <a:rPr lang="en-US" altLang="zh-CN" dirty="0">
                  <a:latin typeface="微软雅黑" panose="020B0503020204020204" pitchFamily="34" charset="-122"/>
                  <a:ea typeface="微软雅黑" panose="020B0503020204020204" pitchFamily="34" charset="-122"/>
                </a:rPr>
                <a:t>Problem Background</a:t>
              </a:r>
              <a:endParaRPr lang="zh-CN" altLang="en-US" dirty="0">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C79C68CF-2F23-4303-BD08-9BE8DC91C009}"/>
              </a:ext>
            </a:extLst>
          </p:cNvPr>
          <p:cNvGrpSpPr/>
          <p:nvPr/>
        </p:nvGrpSpPr>
        <p:grpSpPr>
          <a:xfrm>
            <a:off x="8327188" y="1564090"/>
            <a:ext cx="3864812" cy="1015663"/>
            <a:chOff x="8580953" y="1543308"/>
            <a:chExt cx="3864812" cy="1015663"/>
          </a:xfrm>
        </p:grpSpPr>
        <p:sp>
          <p:nvSpPr>
            <p:cNvPr id="31" name="文本框 30">
              <a:extLst>
                <a:ext uri="{FF2B5EF4-FFF2-40B4-BE49-F238E27FC236}">
                  <a16:creationId xmlns:a16="http://schemas.microsoft.com/office/drawing/2014/main" id="{887C2EAD-4D30-4985-9D3E-0E78A9F4B8F0}"/>
                </a:ext>
              </a:extLst>
            </p:cNvPr>
            <p:cNvSpPr txBox="1"/>
            <p:nvPr/>
          </p:nvSpPr>
          <p:spPr>
            <a:xfrm>
              <a:off x="8580953" y="154330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2</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2" name="文本框 31">
              <a:extLst>
                <a:ext uri="{FF2B5EF4-FFF2-40B4-BE49-F238E27FC236}">
                  <a16:creationId xmlns:a16="http://schemas.microsoft.com/office/drawing/2014/main" id="{D5C5F1C6-4E71-4B1E-B34E-5946076F5436}"/>
                </a:ext>
              </a:extLst>
            </p:cNvPr>
            <p:cNvSpPr txBox="1"/>
            <p:nvPr/>
          </p:nvSpPr>
          <p:spPr>
            <a:xfrm>
              <a:off x="9280151" y="1644155"/>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问题引入</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3" name="矩形 32">
              <a:extLst>
                <a:ext uri="{FF2B5EF4-FFF2-40B4-BE49-F238E27FC236}">
                  <a16:creationId xmlns:a16="http://schemas.microsoft.com/office/drawing/2014/main" id="{C3B69AC2-8F19-4952-9A56-5BBD5BBC0997}"/>
                </a:ext>
              </a:extLst>
            </p:cNvPr>
            <p:cNvSpPr/>
            <p:nvPr/>
          </p:nvSpPr>
          <p:spPr>
            <a:xfrm>
              <a:off x="9295391" y="2055919"/>
              <a:ext cx="2463047" cy="369332"/>
            </a:xfrm>
            <a:prstGeom prst="rect">
              <a:avLst/>
            </a:prstGeom>
          </p:spPr>
          <p:txBody>
            <a:bodyPr wrap="none" lIns="0">
              <a:spAutoFit/>
            </a:bodyPr>
            <a:lstStyle/>
            <a:p>
              <a:r>
                <a:rPr lang="en-US" altLang="zh-CN" dirty="0">
                  <a:latin typeface="微软雅黑" panose="020B0503020204020204" pitchFamily="34" charset="-122"/>
                  <a:ea typeface="微软雅黑" panose="020B0503020204020204" pitchFamily="34" charset="-122"/>
                </a:rPr>
                <a:t>Problem Introduction</a:t>
              </a:r>
              <a:endParaRPr lang="zh-CN" altLang="en-US" dirty="0">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8C0066A5-962A-44FD-ABC9-0BAD9E02A359}"/>
              </a:ext>
            </a:extLst>
          </p:cNvPr>
          <p:cNvGrpSpPr/>
          <p:nvPr/>
        </p:nvGrpSpPr>
        <p:grpSpPr>
          <a:xfrm>
            <a:off x="5103250" y="3033087"/>
            <a:ext cx="3864812" cy="1015663"/>
            <a:chOff x="5357015" y="3012305"/>
            <a:chExt cx="3864812" cy="1015663"/>
          </a:xfrm>
        </p:grpSpPr>
        <p:sp>
          <p:nvSpPr>
            <p:cNvPr id="35" name="文本框 34">
              <a:extLst>
                <a:ext uri="{FF2B5EF4-FFF2-40B4-BE49-F238E27FC236}">
                  <a16:creationId xmlns:a16="http://schemas.microsoft.com/office/drawing/2014/main" id="{49364D40-9FD5-43BD-A388-E31D92BE2FED}"/>
                </a:ext>
              </a:extLst>
            </p:cNvPr>
            <p:cNvSpPr txBox="1"/>
            <p:nvPr/>
          </p:nvSpPr>
          <p:spPr>
            <a:xfrm>
              <a:off x="5357015" y="301230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3</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6" name="文本框 35">
              <a:extLst>
                <a:ext uri="{FF2B5EF4-FFF2-40B4-BE49-F238E27FC236}">
                  <a16:creationId xmlns:a16="http://schemas.microsoft.com/office/drawing/2014/main" id="{8A5C872C-E258-4188-A322-133157BEA0A8}"/>
                </a:ext>
              </a:extLst>
            </p:cNvPr>
            <p:cNvSpPr txBox="1"/>
            <p:nvPr/>
          </p:nvSpPr>
          <p:spPr>
            <a:xfrm>
              <a:off x="6056213" y="311315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rPr>
                <a:t>蛮力算法</a:t>
              </a:r>
            </a:p>
          </p:txBody>
        </p:sp>
        <p:sp>
          <p:nvSpPr>
            <p:cNvPr id="37" name="矩形 36">
              <a:extLst>
                <a:ext uri="{FF2B5EF4-FFF2-40B4-BE49-F238E27FC236}">
                  <a16:creationId xmlns:a16="http://schemas.microsoft.com/office/drawing/2014/main" id="{3C7D9289-2E73-4DE8-AF4B-C6E4EDC7E86B}"/>
                </a:ext>
              </a:extLst>
            </p:cNvPr>
            <p:cNvSpPr/>
            <p:nvPr/>
          </p:nvSpPr>
          <p:spPr>
            <a:xfrm>
              <a:off x="6071453" y="3524916"/>
              <a:ext cx="1355115" cy="369332"/>
            </a:xfrm>
            <a:prstGeom prst="rect">
              <a:avLst/>
            </a:prstGeom>
          </p:spPr>
          <p:txBody>
            <a:bodyPr wrap="none" lIns="0">
              <a:spAutoFit/>
            </a:bodyPr>
            <a:lstStyle/>
            <a:p>
              <a:r>
                <a:rPr lang="en-US" altLang="zh-CN" dirty="0">
                  <a:latin typeface="微软雅黑" panose="020B0503020204020204" pitchFamily="34" charset="-122"/>
                  <a:ea typeface="微软雅黑" panose="020B0503020204020204" pitchFamily="34" charset="-122"/>
                </a:rPr>
                <a:t>Brute Force</a:t>
              </a:r>
              <a:endParaRPr lang="zh-CN" altLang="en-US" dirty="0">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3ADCA04B-4372-4235-AB13-601B26C2F6F2}"/>
              </a:ext>
            </a:extLst>
          </p:cNvPr>
          <p:cNvGrpSpPr/>
          <p:nvPr/>
        </p:nvGrpSpPr>
        <p:grpSpPr>
          <a:xfrm>
            <a:off x="8327188" y="3033087"/>
            <a:ext cx="3864812" cy="1015663"/>
            <a:chOff x="8580953" y="3012305"/>
            <a:chExt cx="3864812" cy="1015663"/>
          </a:xfrm>
        </p:grpSpPr>
        <p:sp>
          <p:nvSpPr>
            <p:cNvPr id="39" name="文本框 38">
              <a:extLst>
                <a:ext uri="{FF2B5EF4-FFF2-40B4-BE49-F238E27FC236}">
                  <a16:creationId xmlns:a16="http://schemas.microsoft.com/office/drawing/2014/main" id="{23C4B780-85F8-4BF5-9510-25ED34625BB5}"/>
                </a:ext>
              </a:extLst>
            </p:cNvPr>
            <p:cNvSpPr txBox="1"/>
            <p:nvPr/>
          </p:nvSpPr>
          <p:spPr>
            <a:xfrm>
              <a:off x="8580953" y="301230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4</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0" name="文本框 39">
              <a:extLst>
                <a:ext uri="{FF2B5EF4-FFF2-40B4-BE49-F238E27FC236}">
                  <a16:creationId xmlns:a16="http://schemas.microsoft.com/office/drawing/2014/main" id="{3BA20342-B9EB-432C-BCFF-7B600BD9BFA7}"/>
                </a:ext>
              </a:extLst>
            </p:cNvPr>
            <p:cNvSpPr txBox="1"/>
            <p:nvPr/>
          </p:nvSpPr>
          <p:spPr>
            <a:xfrm>
              <a:off x="9280151" y="311315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rPr>
                <a:t>动态规划</a:t>
              </a:r>
            </a:p>
          </p:txBody>
        </p:sp>
        <p:sp>
          <p:nvSpPr>
            <p:cNvPr id="41" name="矩形 40">
              <a:extLst>
                <a:ext uri="{FF2B5EF4-FFF2-40B4-BE49-F238E27FC236}">
                  <a16:creationId xmlns:a16="http://schemas.microsoft.com/office/drawing/2014/main" id="{4830D2BD-5C4F-40AE-B528-60269E682438}"/>
                </a:ext>
              </a:extLst>
            </p:cNvPr>
            <p:cNvSpPr/>
            <p:nvPr/>
          </p:nvSpPr>
          <p:spPr>
            <a:xfrm>
              <a:off x="9295391" y="3524916"/>
              <a:ext cx="2309222" cy="369332"/>
            </a:xfrm>
            <a:prstGeom prst="rect">
              <a:avLst/>
            </a:prstGeom>
          </p:spPr>
          <p:txBody>
            <a:bodyPr wrap="none" lIns="0">
              <a:spAutoFit/>
            </a:bodyPr>
            <a:lstStyle/>
            <a:p>
              <a:r>
                <a:rPr lang="en-US" altLang="zh-CN" dirty="0">
                  <a:latin typeface="微软雅黑" panose="020B0503020204020204" pitchFamily="34" charset="-122"/>
                  <a:ea typeface="微软雅黑" panose="020B0503020204020204" pitchFamily="34" charset="-122"/>
                </a:rPr>
                <a:t>Dynamic Processing</a:t>
              </a:r>
              <a:endParaRPr lang="zh-CN" altLang="en-US"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251E45D3-5D26-46F5-B74A-6E36CBAEA704}"/>
              </a:ext>
            </a:extLst>
          </p:cNvPr>
          <p:cNvGrpSpPr/>
          <p:nvPr/>
        </p:nvGrpSpPr>
        <p:grpSpPr>
          <a:xfrm>
            <a:off x="5103250" y="4499937"/>
            <a:ext cx="3864812" cy="1015663"/>
            <a:chOff x="5357015" y="4479155"/>
            <a:chExt cx="3864812" cy="1015663"/>
          </a:xfrm>
        </p:grpSpPr>
        <p:sp>
          <p:nvSpPr>
            <p:cNvPr id="43" name="文本框 42">
              <a:extLst>
                <a:ext uri="{FF2B5EF4-FFF2-40B4-BE49-F238E27FC236}">
                  <a16:creationId xmlns:a16="http://schemas.microsoft.com/office/drawing/2014/main" id="{FF4BC5AF-AC51-4600-B211-60127EC4FA7D}"/>
                </a:ext>
              </a:extLst>
            </p:cNvPr>
            <p:cNvSpPr txBox="1"/>
            <p:nvPr/>
          </p:nvSpPr>
          <p:spPr>
            <a:xfrm>
              <a:off x="5357015" y="447915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5</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4" name="文本框 43">
              <a:extLst>
                <a:ext uri="{FF2B5EF4-FFF2-40B4-BE49-F238E27FC236}">
                  <a16:creationId xmlns:a16="http://schemas.microsoft.com/office/drawing/2014/main" id="{54444974-5818-461D-A44E-155853245389}"/>
                </a:ext>
              </a:extLst>
            </p:cNvPr>
            <p:cNvSpPr txBox="1"/>
            <p:nvPr/>
          </p:nvSpPr>
          <p:spPr>
            <a:xfrm>
              <a:off x="6056213" y="458000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回溯算法</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45" name="矩形 44">
              <a:extLst>
                <a:ext uri="{FF2B5EF4-FFF2-40B4-BE49-F238E27FC236}">
                  <a16:creationId xmlns:a16="http://schemas.microsoft.com/office/drawing/2014/main" id="{D4C5A2F8-4F1F-4EC1-91EF-EFBA896FCE99}"/>
                </a:ext>
              </a:extLst>
            </p:cNvPr>
            <p:cNvSpPr/>
            <p:nvPr/>
          </p:nvSpPr>
          <p:spPr>
            <a:xfrm>
              <a:off x="6071453" y="4991766"/>
              <a:ext cx="2448427" cy="369332"/>
            </a:xfrm>
            <a:prstGeom prst="rect">
              <a:avLst/>
            </a:prstGeom>
          </p:spPr>
          <p:txBody>
            <a:bodyPr wrap="none" lIns="0">
              <a:spAutoFit/>
            </a:bodyPr>
            <a:lstStyle/>
            <a:p>
              <a:r>
                <a:rPr lang="en-US" altLang="zh-CN" dirty="0">
                  <a:latin typeface="微软雅黑" panose="020B0503020204020204" pitchFamily="34" charset="-122"/>
                  <a:ea typeface="微软雅黑" panose="020B0503020204020204" pitchFamily="34" charset="-122"/>
                </a:rPr>
                <a:t>Backtracking Method</a:t>
              </a:r>
              <a:endParaRPr lang="zh-CN" altLang="en-US"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C0DA8EC5-484B-4A7F-9450-C4FFC3D6641E}"/>
              </a:ext>
            </a:extLst>
          </p:cNvPr>
          <p:cNvGrpSpPr/>
          <p:nvPr/>
        </p:nvGrpSpPr>
        <p:grpSpPr>
          <a:xfrm>
            <a:off x="8327188" y="4499937"/>
            <a:ext cx="3864812" cy="1015663"/>
            <a:chOff x="8580953" y="4479155"/>
            <a:chExt cx="3864812" cy="1015663"/>
          </a:xfrm>
        </p:grpSpPr>
        <p:sp>
          <p:nvSpPr>
            <p:cNvPr id="47" name="文本框 46">
              <a:extLst>
                <a:ext uri="{FF2B5EF4-FFF2-40B4-BE49-F238E27FC236}">
                  <a16:creationId xmlns:a16="http://schemas.microsoft.com/office/drawing/2014/main" id="{6B1248C6-CFD7-4288-B8BE-CB9F76D93B4A}"/>
                </a:ext>
              </a:extLst>
            </p:cNvPr>
            <p:cNvSpPr txBox="1"/>
            <p:nvPr/>
          </p:nvSpPr>
          <p:spPr>
            <a:xfrm>
              <a:off x="8580953" y="447915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6</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8" name="文本框 47">
              <a:extLst>
                <a:ext uri="{FF2B5EF4-FFF2-40B4-BE49-F238E27FC236}">
                  <a16:creationId xmlns:a16="http://schemas.microsoft.com/office/drawing/2014/main" id="{1A686C09-6BE6-4706-BF85-DB89890D37F0}"/>
                </a:ext>
              </a:extLst>
            </p:cNvPr>
            <p:cNvSpPr txBox="1"/>
            <p:nvPr/>
          </p:nvSpPr>
          <p:spPr>
            <a:xfrm>
              <a:off x="9280151" y="458000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rPr>
                <a:t>分支限界</a:t>
              </a:r>
            </a:p>
          </p:txBody>
        </p:sp>
        <p:sp>
          <p:nvSpPr>
            <p:cNvPr id="49" name="矩形 48">
              <a:extLst>
                <a:ext uri="{FF2B5EF4-FFF2-40B4-BE49-F238E27FC236}">
                  <a16:creationId xmlns:a16="http://schemas.microsoft.com/office/drawing/2014/main" id="{DD56C186-2D17-45EA-B021-E99219AFAEED}"/>
                </a:ext>
              </a:extLst>
            </p:cNvPr>
            <p:cNvSpPr/>
            <p:nvPr/>
          </p:nvSpPr>
          <p:spPr>
            <a:xfrm>
              <a:off x="9295391" y="4991766"/>
              <a:ext cx="2134559" cy="369332"/>
            </a:xfrm>
            <a:prstGeom prst="rect">
              <a:avLst/>
            </a:prstGeom>
          </p:spPr>
          <p:txBody>
            <a:bodyPr wrap="none" lIns="0">
              <a:spAutoFit/>
            </a:bodyPr>
            <a:lstStyle/>
            <a:p>
              <a:r>
                <a:rPr lang="en-US" altLang="zh-CN" dirty="0">
                  <a:latin typeface="微软雅黑" panose="020B0503020204020204" pitchFamily="34" charset="-122"/>
                  <a:ea typeface="微软雅黑" panose="020B0503020204020204" pitchFamily="34" charset="-122"/>
                </a:rPr>
                <a:t>Branch and Bound</a:t>
              </a:r>
              <a:endParaRPr lang="zh-CN" altLang="en-US" dirty="0">
                <a:latin typeface="微软雅黑" panose="020B0503020204020204" pitchFamily="34" charset="-122"/>
                <a:ea typeface="微软雅黑" panose="020B0503020204020204" pitchFamily="34" charset="-122"/>
              </a:endParaRPr>
            </a:p>
          </p:txBody>
        </p:sp>
      </p:grpSp>
      <p:pic>
        <p:nvPicPr>
          <p:cNvPr id="5" name="图片占位符 4" descr="图片包含 户外, 天空, 建筑物, 道路&#10;&#10;自动生成的说明">
            <a:extLst>
              <a:ext uri="{FF2B5EF4-FFF2-40B4-BE49-F238E27FC236}">
                <a16:creationId xmlns:a16="http://schemas.microsoft.com/office/drawing/2014/main" id="{5D98B908-1B93-47CA-9B30-6F715E6D7482}"/>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cxnSp>
        <p:nvCxnSpPr>
          <p:cNvPr id="51" name="直接连接符 50">
            <a:extLst>
              <a:ext uri="{FF2B5EF4-FFF2-40B4-BE49-F238E27FC236}">
                <a16:creationId xmlns:a16="http://schemas.microsoft.com/office/drawing/2014/main" id="{D47CBBB9-A8B9-4BCC-8813-9EE5F981ABEA}"/>
              </a:ext>
            </a:extLst>
          </p:cNvPr>
          <p:cNvCxnSpPr>
            <a:cxnSpLocks/>
            <a:endCxn id="52" idx="1"/>
          </p:cNvCxnSpPr>
          <p:nvPr/>
        </p:nvCxnSpPr>
        <p:spPr>
          <a:xfrm>
            <a:off x="4097287"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7197EC39-7493-4391-B062-E69DF204A49E}"/>
              </a:ext>
            </a:extLst>
          </p:cNvPr>
          <p:cNvSpPr/>
          <p:nvPr/>
        </p:nvSpPr>
        <p:spPr>
          <a:xfrm rot="5400000">
            <a:off x="2795914"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1B1D0072-2A32-4FD9-9550-96B4EDEA44F9}"/>
              </a:ext>
            </a:extLst>
          </p:cNvPr>
          <p:cNvCxnSpPr>
            <a:cxnSpLocks/>
          </p:cNvCxnSpPr>
          <p:nvPr/>
        </p:nvCxnSpPr>
        <p:spPr>
          <a:xfrm flipH="1">
            <a:off x="4067793" y="4730373"/>
            <a:ext cx="2" cy="2127629"/>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BAEE7696-E781-4284-98F9-EEB48470B130}"/>
              </a:ext>
            </a:extLst>
          </p:cNvPr>
          <p:cNvSpPr txBox="1"/>
          <p:nvPr/>
        </p:nvSpPr>
        <p:spPr>
          <a:xfrm>
            <a:off x="3644462" y="2568244"/>
            <a:ext cx="923330" cy="1687011"/>
          </a:xfrm>
          <a:prstGeom prst="rect">
            <a:avLst/>
          </a:prstGeom>
          <a:noFill/>
        </p:spPr>
        <p:txBody>
          <a:bodyPr vert="eaVert" wrap="square" rtlCol="0">
            <a:spAutoFit/>
          </a:bodyPr>
          <a:lstStyle/>
          <a:p>
            <a:pPr algn="dist"/>
            <a:r>
              <a:rPr lang="zh-CN" altLang="en-US" sz="4800" dirty="0">
                <a:solidFill>
                  <a:schemeClr val="bg1"/>
                </a:solidFill>
                <a:latin typeface="+mj-ea"/>
                <a:ea typeface="+mj-ea"/>
              </a:rPr>
              <a:t>目录</a:t>
            </a:r>
          </a:p>
        </p:txBody>
      </p:sp>
      <p:sp>
        <p:nvSpPr>
          <p:cNvPr id="34" name="文本框 33">
            <a:extLst>
              <a:ext uri="{FF2B5EF4-FFF2-40B4-BE49-F238E27FC236}">
                <a16:creationId xmlns:a16="http://schemas.microsoft.com/office/drawing/2014/main" id="{E2DA09BD-455E-DCD0-6545-9CCEABB2D8F6}"/>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1830072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82AF8A-CCDC-CBC2-DD40-0B4CE7513B54}"/>
              </a:ext>
            </a:extLst>
          </p:cNvPr>
          <p:cNvSpPr>
            <a:spLocks noGrp="1"/>
          </p:cNvSpPr>
          <p:nvPr>
            <p:ph type="body" idx="13"/>
          </p:nvPr>
        </p:nvSpPr>
        <p:spPr>
          <a:xfrm>
            <a:off x="1097899" y="253874"/>
            <a:ext cx="1934002" cy="605909"/>
          </a:xfrm>
        </p:spPr>
        <p:txBody>
          <a:bodyPr/>
          <a:lstStyle/>
          <a:p>
            <a:r>
              <a:rPr lang="zh-CN" altLang="en-US" dirty="0"/>
              <a:t>分支限界</a:t>
            </a:r>
          </a:p>
        </p:txBody>
      </p:sp>
      <p:sp>
        <p:nvSpPr>
          <p:cNvPr id="4" name="矩形: 圆角 3">
            <a:extLst>
              <a:ext uri="{FF2B5EF4-FFF2-40B4-BE49-F238E27FC236}">
                <a16:creationId xmlns:a16="http://schemas.microsoft.com/office/drawing/2014/main" id="{53852C55-C88D-96DE-C12A-FC427F8C8E7E}"/>
              </a:ext>
            </a:extLst>
          </p:cNvPr>
          <p:cNvSpPr/>
          <p:nvPr/>
        </p:nvSpPr>
        <p:spPr>
          <a:xfrm>
            <a:off x="721163" y="1170342"/>
            <a:ext cx="5696384" cy="1321224"/>
          </a:xfrm>
          <a:prstGeom prst="roundRect">
            <a:avLst>
              <a:gd name="adj" fmla="val 2775"/>
            </a:avLst>
          </a:prstGeom>
          <a:solidFill>
            <a:schemeClr val="bg1">
              <a:lumMod val="95000"/>
              <a:alpha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704FDC-669D-7649-2370-5BFCBD94F952}"/>
                  </a:ext>
                </a:extLst>
              </p:cNvPr>
              <p:cNvSpPr txBox="1"/>
              <p:nvPr/>
            </p:nvSpPr>
            <p:spPr>
              <a:xfrm>
                <a:off x="912081" y="1117607"/>
                <a:ext cx="2591443" cy="412421"/>
              </a:xfrm>
              <a:prstGeom prst="rect">
                <a:avLst/>
              </a:prstGeom>
              <a:noFill/>
            </p:spPr>
            <p:txBody>
              <a:bodyPr wrap="square" rtlCol="0">
                <a:spAutoFit/>
              </a:bodyPr>
              <a:lstStyle/>
              <a:p>
                <a:pPr algn="l">
                  <a:lnSpc>
                    <a:spcPct val="130000"/>
                  </a:lnSpc>
                </a:pPr>
                <a14:m>
                  <m:oMathPara xmlns:m="http://schemas.openxmlformats.org/officeDocument/2006/math">
                    <m:oMathParaPr>
                      <m:jc m:val="left"/>
                    </m:oMathParaPr>
                    <m:oMath xmlns:m="http://schemas.openxmlformats.org/officeDocument/2006/math">
                      <m:r>
                        <a:rPr lang="en-US" altLang="zh-CN" sz="1600" b="0" i="1" dirty="0" smtClean="0">
                          <a:latin typeface="Cambria Math" panose="02040503050406030204" pitchFamily="18" charset="0"/>
                        </a:rPr>
                        <m:t>𝑛</m:t>
                      </m:r>
                      <m:r>
                        <a:rPr lang="en-US" altLang="zh-CN" sz="1600" i="1" dirty="0" smtClean="0">
                          <a:latin typeface="Cambria Math" panose="02040503050406030204" pitchFamily="18" charset="0"/>
                        </a:rPr>
                        <m:t>=4,</m:t>
                      </m:r>
                      <m:r>
                        <a:rPr lang="en-US" altLang="zh-CN" sz="1600" i="1" dirty="0" smtClean="0">
                          <a:latin typeface="Cambria Math" panose="02040503050406030204" pitchFamily="18" charset="0"/>
                        </a:rPr>
                        <m:t>𝑐𝑎𝑝𝑎𝑐𝑖𝑡𝑦</m:t>
                      </m:r>
                      <m:r>
                        <a:rPr lang="en-US" altLang="zh-CN" sz="1600" i="1" dirty="0" smtClean="0">
                          <a:latin typeface="Cambria Math" panose="02040503050406030204" pitchFamily="18" charset="0"/>
                        </a:rPr>
                        <m:t> = 8</m:t>
                      </m:r>
                    </m:oMath>
                  </m:oMathPara>
                </a14:m>
                <a:endParaRPr lang="zh-CN" altLang="en-US" sz="1600" dirty="0">
                  <a:latin typeface="+mn-ea"/>
                </a:endParaRPr>
              </a:p>
            </p:txBody>
          </p:sp>
        </mc:Choice>
        <mc:Fallback xmlns="">
          <p:sp>
            <p:nvSpPr>
              <p:cNvPr id="5" name="文本框 4">
                <a:extLst>
                  <a:ext uri="{FF2B5EF4-FFF2-40B4-BE49-F238E27FC236}">
                    <a16:creationId xmlns:a16="http://schemas.microsoft.com/office/drawing/2014/main" id="{9A704FDC-669D-7649-2370-5BFCBD94F952}"/>
                  </a:ext>
                </a:extLst>
              </p:cNvPr>
              <p:cNvSpPr txBox="1">
                <a:spLocks noRot="1" noChangeAspect="1" noMove="1" noResize="1" noEditPoints="1" noAdjustHandles="1" noChangeArrowheads="1" noChangeShapeType="1" noTextEdit="1"/>
              </p:cNvSpPr>
              <p:nvPr/>
            </p:nvSpPr>
            <p:spPr>
              <a:xfrm>
                <a:off x="912081" y="1117607"/>
                <a:ext cx="2591443" cy="412421"/>
              </a:xfrm>
              <a:prstGeom prst="rect">
                <a:avLst/>
              </a:prstGeom>
              <a:blipFill>
                <a:blip r:embed="rId3"/>
                <a:stretch>
                  <a:fillRect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9">
                <a:extLst>
                  <a:ext uri="{FF2B5EF4-FFF2-40B4-BE49-F238E27FC236}">
                    <a16:creationId xmlns:a16="http://schemas.microsoft.com/office/drawing/2014/main" id="{7DF92592-5703-6615-D257-05955C51533C}"/>
                  </a:ext>
                </a:extLst>
              </p:cNvPr>
              <p:cNvGraphicFramePr>
                <a:graphicFrameLocks noGrp="1"/>
              </p:cNvGraphicFramePr>
              <p:nvPr>
                <p:extLst>
                  <p:ext uri="{D42A27DB-BD31-4B8C-83A1-F6EECF244321}">
                    <p14:modId xmlns:p14="http://schemas.microsoft.com/office/powerpoint/2010/main" val="2351648147"/>
                  </p:ext>
                </p:extLst>
              </p:nvPr>
            </p:nvGraphicFramePr>
            <p:xfrm>
              <a:off x="912081" y="1513056"/>
              <a:ext cx="5265025" cy="914400"/>
            </p:xfrm>
            <a:graphic>
              <a:graphicData uri="http://schemas.openxmlformats.org/drawingml/2006/table">
                <a:tbl>
                  <a:tblPr firstRow="1" bandRow="1">
                    <a:tableStyleId>{ED083AE6-46FA-4A59-8FB0-9F97EB10719F}</a:tableStyleId>
                  </a:tblPr>
                  <a:tblGrid>
                    <a:gridCol w="1053005">
                      <a:extLst>
                        <a:ext uri="{9D8B030D-6E8A-4147-A177-3AD203B41FA5}">
                          <a16:colId xmlns:a16="http://schemas.microsoft.com/office/drawing/2014/main" val="4113672617"/>
                        </a:ext>
                      </a:extLst>
                    </a:gridCol>
                    <a:gridCol w="1053005">
                      <a:extLst>
                        <a:ext uri="{9D8B030D-6E8A-4147-A177-3AD203B41FA5}">
                          <a16:colId xmlns:a16="http://schemas.microsoft.com/office/drawing/2014/main" val="80543082"/>
                        </a:ext>
                      </a:extLst>
                    </a:gridCol>
                    <a:gridCol w="1053005">
                      <a:extLst>
                        <a:ext uri="{9D8B030D-6E8A-4147-A177-3AD203B41FA5}">
                          <a16:colId xmlns:a16="http://schemas.microsoft.com/office/drawing/2014/main" val="2158362456"/>
                        </a:ext>
                      </a:extLst>
                    </a:gridCol>
                    <a:gridCol w="1053005">
                      <a:extLst>
                        <a:ext uri="{9D8B030D-6E8A-4147-A177-3AD203B41FA5}">
                          <a16:colId xmlns:a16="http://schemas.microsoft.com/office/drawing/2014/main" val="1874788550"/>
                        </a:ext>
                      </a:extLst>
                    </a:gridCol>
                    <a:gridCol w="1053005">
                      <a:extLst>
                        <a:ext uri="{9D8B030D-6E8A-4147-A177-3AD203B41FA5}">
                          <a16:colId xmlns:a16="http://schemas.microsoft.com/office/drawing/2014/main" val="2219511635"/>
                        </a:ext>
                      </a:extLst>
                    </a:gridCol>
                  </a:tblGrid>
                  <a:tr h="300954">
                    <a:tc>
                      <a:txBody>
                        <a:bodyPr/>
                        <a:lstStyle/>
                        <a:p>
                          <a:pPr algn="ctr"/>
                          <a:r>
                            <a:rPr lang="zh-CN" altLang="en-US" sz="1400"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1</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300954">
                    <a:tc>
                      <a:txBody>
                        <a:bodyPr/>
                        <a:lstStyle/>
                        <a:p>
                          <a:pPr algn="ctr"/>
                          <a:r>
                            <a:rPr lang="zh-CN" altLang="en-US" sz="1400" b="0" dirty="0">
                              <a:latin typeface="微软雅黑" panose="020B0503020204020204" pitchFamily="34" charset="-122"/>
                              <a:ea typeface="微软雅黑" panose="020B0503020204020204" pitchFamily="34" charset="-122"/>
                            </a:rPr>
                            <a:t>体积</a:t>
                          </a:r>
                          <a:r>
                            <a:rPr lang="en-US" altLang="zh-CN" sz="1400"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𝑖</m:t>
                                  </m:r>
                                </m:sub>
                              </m:sSub>
                            </m:oMath>
                          </a14:m>
                          <a:r>
                            <a:rPr lang="en-US" altLang="zh-CN" sz="1400" b="0" dirty="0">
                              <a:latin typeface="微软雅黑" panose="020B0503020204020204" pitchFamily="34" charset="-122"/>
                              <a:ea typeface="微软雅黑" panose="020B0503020204020204" pitchFamily="34" charset="-122"/>
                            </a:rPr>
                            <a:t>)</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300954">
                    <a:tc>
                      <a:txBody>
                        <a:bodyPr/>
                        <a:lstStyle/>
                        <a:p>
                          <a:pPr algn="ctr"/>
                          <a:r>
                            <a:rPr lang="zh-CN" altLang="en-US" sz="1400" b="0" dirty="0">
                              <a:latin typeface="微软雅黑" panose="020B0503020204020204" pitchFamily="34" charset="-122"/>
                              <a:ea typeface="微软雅黑" panose="020B0503020204020204" pitchFamily="34" charset="-122"/>
                            </a:rPr>
                            <a:t>价值</a:t>
                          </a:r>
                          <a14:m>
                            <m:oMath xmlns:m="http://schemas.openxmlformats.org/officeDocument/2006/math">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oMath>
                          </a14:m>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6</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Choice>
        <mc:Fallback xmlns="">
          <p:graphicFrame>
            <p:nvGraphicFramePr>
              <p:cNvPr id="6" name="表格 9">
                <a:extLst>
                  <a:ext uri="{FF2B5EF4-FFF2-40B4-BE49-F238E27FC236}">
                    <a16:creationId xmlns:a16="http://schemas.microsoft.com/office/drawing/2014/main" id="{7DF92592-5703-6615-D257-05955C51533C}"/>
                  </a:ext>
                </a:extLst>
              </p:cNvPr>
              <p:cNvGraphicFramePr>
                <a:graphicFrameLocks noGrp="1"/>
              </p:cNvGraphicFramePr>
              <p:nvPr>
                <p:extLst>
                  <p:ext uri="{D42A27DB-BD31-4B8C-83A1-F6EECF244321}">
                    <p14:modId xmlns:p14="http://schemas.microsoft.com/office/powerpoint/2010/main" val="2351648147"/>
                  </p:ext>
                </p:extLst>
              </p:nvPr>
            </p:nvGraphicFramePr>
            <p:xfrm>
              <a:off x="912081" y="1513056"/>
              <a:ext cx="5265025" cy="914400"/>
            </p:xfrm>
            <a:graphic>
              <a:graphicData uri="http://schemas.openxmlformats.org/drawingml/2006/table">
                <a:tbl>
                  <a:tblPr firstRow="1" bandRow="1">
                    <a:tableStyleId>{ED083AE6-46FA-4A59-8FB0-9F97EB10719F}</a:tableStyleId>
                  </a:tblPr>
                  <a:tblGrid>
                    <a:gridCol w="1053005">
                      <a:extLst>
                        <a:ext uri="{9D8B030D-6E8A-4147-A177-3AD203B41FA5}">
                          <a16:colId xmlns:a16="http://schemas.microsoft.com/office/drawing/2014/main" val="4113672617"/>
                        </a:ext>
                      </a:extLst>
                    </a:gridCol>
                    <a:gridCol w="1053005">
                      <a:extLst>
                        <a:ext uri="{9D8B030D-6E8A-4147-A177-3AD203B41FA5}">
                          <a16:colId xmlns:a16="http://schemas.microsoft.com/office/drawing/2014/main" val="80543082"/>
                        </a:ext>
                      </a:extLst>
                    </a:gridCol>
                    <a:gridCol w="1053005">
                      <a:extLst>
                        <a:ext uri="{9D8B030D-6E8A-4147-A177-3AD203B41FA5}">
                          <a16:colId xmlns:a16="http://schemas.microsoft.com/office/drawing/2014/main" val="2158362456"/>
                        </a:ext>
                      </a:extLst>
                    </a:gridCol>
                    <a:gridCol w="1053005">
                      <a:extLst>
                        <a:ext uri="{9D8B030D-6E8A-4147-A177-3AD203B41FA5}">
                          <a16:colId xmlns:a16="http://schemas.microsoft.com/office/drawing/2014/main" val="1874788550"/>
                        </a:ext>
                      </a:extLst>
                    </a:gridCol>
                    <a:gridCol w="1053005">
                      <a:extLst>
                        <a:ext uri="{9D8B030D-6E8A-4147-A177-3AD203B41FA5}">
                          <a16:colId xmlns:a16="http://schemas.microsoft.com/office/drawing/2014/main" val="2219511635"/>
                        </a:ext>
                      </a:extLst>
                    </a:gridCol>
                  </a:tblGrid>
                  <a:tr h="304800">
                    <a:tc>
                      <a:txBody>
                        <a:bodyPr/>
                        <a:lstStyle/>
                        <a:p>
                          <a:pPr algn="ctr"/>
                          <a:r>
                            <a:rPr lang="zh-CN" altLang="en-US" sz="1400"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1</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304800">
                    <a:tc>
                      <a:txBody>
                        <a:bodyPr/>
                        <a:lstStyle/>
                        <a:p>
                          <a:endParaRPr lang="zh-CN"/>
                        </a:p>
                      </a:txBody>
                      <a:tcPr anchor="ctr">
                        <a:blipFill>
                          <a:blip r:embed="rId4"/>
                          <a:stretch>
                            <a:fillRect l="-578" t="-101961" r="-401734" b="-117647"/>
                          </a:stretch>
                        </a:blipFill>
                      </a:tcP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304800">
                    <a:tc>
                      <a:txBody>
                        <a:bodyPr/>
                        <a:lstStyle/>
                        <a:p>
                          <a:endParaRPr lang="zh-CN"/>
                        </a:p>
                      </a:txBody>
                      <a:tcPr anchor="ctr">
                        <a:blipFill>
                          <a:blip r:embed="rId4"/>
                          <a:stretch>
                            <a:fillRect l="-578" t="-206000" r="-401734" b="-20000"/>
                          </a:stretch>
                        </a:blipFill>
                      </a:tcP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6</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Fallback>
      </mc:AlternateContent>
      <p:sp>
        <p:nvSpPr>
          <p:cNvPr id="7" name="箭头: 右 6">
            <a:extLst>
              <a:ext uri="{FF2B5EF4-FFF2-40B4-BE49-F238E27FC236}">
                <a16:creationId xmlns:a16="http://schemas.microsoft.com/office/drawing/2014/main" id="{9F1E767E-8016-0C3D-D46C-C2BE627047F6}"/>
              </a:ext>
            </a:extLst>
          </p:cNvPr>
          <p:cNvSpPr/>
          <p:nvPr/>
        </p:nvSpPr>
        <p:spPr>
          <a:xfrm>
            <a:off x="6601767" y="1788830"/>
            <a:ext cx="1045028" cy="231112"/>
          </a:xfrm>
          <a:prstGeom prst="rightArrow">
            <a:avLst/>
          </a:prstGeom>
          <a:solidFill>
            <a:schemeClr val="accent6">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A4E0DFB-2DE2-D1A5-9BE9-2B95BB6446FC}"/>
                  </a:ext>
                </a:extLst>
              </p:cNvPr>
              <p:cNvSpPr txBox="1"/>
              <p:nvPr/>
            </p:nvSpPr>
            <p:spPr>
              <a:xfrm>
                <a:off x="7053942" y="1134794"/>
                <a:ext cx="4903596" cy="1292662"/>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𝑚𝑎𝑥</m:t>
                      </m:r>
                      <m:r>
                        <a:rPr lang="en-US" altLang="zh-CN" sz="2000" b="0" i="1" smtClean="0">
                          <a:latin typeface="Cambria Math" panose="02040503050406030204" pitchFamily="18" charset="0"/>
                        </a:rPr>
                        <m:t> </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3</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+5</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+4</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+6</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oMath>
                  </m:oMathPara>
                </a14:m>
                <a:endParaRPr lang="en-US" altLang="zh-CN" sz="2000" b="0" dirty="0">
                  <a:latin typeface="+mn-ea"/>
                </a:endParaRPr>
              </a:p>
              <a:p>
                <a:pPr algn="l">
                  <a:lnSpc>
                    <a:spcPct val="13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+4</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+3</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+5</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r>
                        <a:rPr lang="en-US" altLang="zh-CN" sz="2000" b="0" i="1" smtClean="0">
                          <a:latin typeface="Cambria Math" panose="02040503050406030204" pitchFamily="18" charset="0"/>
                        </a:rPr>
                        <m:t>≤8</m:t>
                      </m:r>
                    </m:oMath>
                  </m:oMathPara>
                </a14:m>
                <a:endParaRPr lang="en-US" altLang="zh-CN" sz="2000" b="0" dirty="0">
                  <a:latin typeface="+mn-ea"/>
                </a:endParaRPr>
              </a:p>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∈{0,1},</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=1,2,3,4</m:t>
                      </m:r>
                    </m:oMath>
                  </m:oMathPara>
                </a14:m>
                <a:endParaRPr lang="en-US" altLang="zh-CN" sz="2000" b="0" dirty="0">
                  <a:latin typeface="+mn-ea"/>
                </a:endParaRPr>
              </a:p>
            </p:txBody>
          </p:sp>
        </mc:Choice>
        <mc:Fallback xmlns="">
          <p:sp>
            <p:nvSpPr>
              <p:cNvPr id="9" name="文本框 8">
                <a:extLst>
                  <a:ext uri="{FF2B5EF4-FFF2-40B4-BE49-F238E27FC236}">
                    <a16:creationId xmlns:a16="http://schemas.microsoft.com/office/drawing/2014/main" id="{4A4E0DFB-2DE2-D1A5-9BE9-2B95BB6446FC}"/>
                  </a:ext>
                </a:extLst>
              </p:cNvPr>
              <p:cNvSpPr txBox="1">
                <a:spLocks noRot="1" noChangeAspect="1" noMove="1" noResize="1" noEditPoints="1" noAdjustHandles="1" noChangeArrowheads="1" noChangeShapeType="1" noTextEdit="1"/>
              </p:cNvSpPr>
              <p:nvPr/>
            </p:nvSpPr>
            <p:spPr>
              <a:xfrm>
                <a:off x="7053942" y="1134794"/>
                <a:ext cx="4903596" cy="1292662"/>
              </a:xfrm>
              <a:prstGeom prst="rect">
                <a:avLst/>
              </a:prstGeom>
              <a:blipFill>
                <a:blip r:embed="rId5"/>
                <a:stretch>
                  <a:fillRect/>
                </a:stretch>
              </a:blipFill>
            </p:spPr>
            <p:txBody>
              <a:bodyPr/>
              <a:lstStyle/>
              <a:p>
                <a:r>
                  <a:rPr lang="zh-CN" altLang="en-US">
                    <a:noFill/>
                  </a:rPr>
                  <a:t> </a:t>
                </a:r>
              </a:p>
            </p:txBody>
          </p:sp>
        </mc:Fallback>
      </mc:AlternateContent>
      <p:sp>
        <p:nvSpPr>
          <p:cNvPr id="10" name="箭头: 右 9">
            <a:extLst>
              <a:ext uri="{FF2B5EF4-FFF2-40B4-BE49-F238E27FC236}">
                <a16:creationId xmlns:a16="http://schemas.microsoft.com/office/drawing/2014/main" id="{5F433ADF-C459-F1CD-8ABD-C73612EF74AE}"/>
              </a:ext>
            </a:extLst>
          </p:cNvPr>
          <p:cNvSpPr/>
          <p:nvPr/>
        </p:nvSpPr>
        <p:spPr>
          <a:xfrm rot="5400000">
            <a:off x="7783479" y="2853393"/>
            <a:ext cx="1045028" cy="231112"/>
          </a:xfrm>
          <a:prstGeom prst="rightArrow">
            <a:avLst/>
          </a:prstGeom>
          <a:solidFill>
            <a:schemeClr val="accent6">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79D7733-9A75-A442-C8B5-ED76A91C4E60}"/>
                  </a:ext>
                </a:extLst>
              </p:cNvPr>
              <p:cNvSpPr txBox="1"/>
              <p:nvPr/>
            </p:nvSpPr>
            <p:spPr>
              <a:xfrm>
                <a:off x="8602420" y="2423211"/>
                <a:ext cx="2572377" cy="1078950"/>
              </a:xfrm>
              <a:prstGeom prst="rect">
                <a:avLst/>
              </a:prstGeom>
              <a:noFill/>
            </p:spPr>
            <p:txBody>
              <a:bodyPr wrap="square" rtlCol="0">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rPr>
                  <a:t>对变元</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oMath>
                </a14:m>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gn="l">
                  <a:lnSpc>
                    <a:spcPct val="130000"/>
                  </a:lnSpc>
                </a:pPr>
                <a:r>
                  <a:rPr lang="zh-CN" altLang="en-US" sz="2000" dirty="0">
                    <a:latin typeface="微软雅黑" panose="020B0503020204020204" pitchFamily="34" charset="-122"/>
                    <a:ea typeface="微软雅黑" panose="020B0503020204020204" pitchFamily="34" charset="-122"/>
                  </a:rPr>
                  <a:t>按</a:t>
                </a:r>
                <a14:m>
                  <m:oMath xmlns:m="http://schemas.openxmlformats.org/officeDocument/2006/math">
                    <m:f>
                      <m:fPr>
                        <m:ctrlPr>
                          <a:rPr lang="en-US" altLang="zh-CN" sz="200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w</m:t>
                            </m:r>
                          </m:e>
                          <m:sub>
                            <m:r>
                              <a:rPr lang="en-US" altLang="zh-CN" sz="2000" b="0" i="1" dirty="0" smtClean="0">
                                <a:latin typeface="Cambria Math" panose="02040503050406030204" pitchFamily="18" charset="0"/>
                              </a:rPr>
                              <m:t>𝑖</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𝑣</m:t>
                            </m:r>
                          </m:e>
                          <m:sub>
                            <m:r>
                              <a:rPr lang="en-US" altLang="zh-CN" sz="2000" b="0" i="1" dirty="0" smtClean="0">
                                <a:latin typeface="Cambria Math" panose="02040503050406030204" pitchFamily="18" charset="0"/>
                              </a:rPr>
                              <m:t>𝑖</m:t>
                            </m:r>
                          </m:sub>
                        </m:sSub>
                      </m:den>
                    </m:f>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𝑤</m:t>
                            </m:r>
                          </m:e>
                          <m:sub>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m:t>
                            </m:r>
                          </m:sub>
                        </m:sSub>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𝑣</m:t>
                            </m:r>
                          </m:e>
                          <m:sub>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m:t>
                            </m:r>
                          </m:sub>
                        </m:sSub>
                      </m:den>
                    </m:f>
                  </m:oMath>
                </a14:m>
                <a:r>
                  <a:rPr lang="zh-CN" altLang="en-US" sz="2000" dirty="0">
                    <a:latin typeface="微软雅黑" panose="020B0503020204020204" pitchFamily="34" charset="-122"/>
                    <a:ea typeface="微软雅黑" panose="020B0503020204020204" pitchFamily="34" charset="-122"/>
                  </a:rPr>
                  <a:t> 重新排序</a:t>
                </a:r>
              </a:p>
            </p:txBody>
          </p:sp>
        </mc:Choice>
        <mc:Fallback xmlns="">
          <p:sp>
            <p:nvSpPr>
              <p:cNvPr id="11" name="文本框 10">
                <a:extLst>
                  <a:ext uri="{FF2B5EF4-FFF2-40B4-BE49-F238E27FC236}">
                    <a16:creationId xmlns:a16="http://schemas.microsoft.com/office/drawing/2014/main" id="{F79D7733-9A75-A442-C8B5-ED76A91C4E60}"/>
                  </a:ext>
                </a:extLst>
              </p:cNvPr>
              <p:cNvSpPr txBox="1">
                <a:spLocks noRot="1" noChangeAspect="1" noMove="1" noResize="1" noEditPoints="1" noAdjustHandles="1" noChangeArrowheads="1" noChangeShapeType="1" noTextEdit="1"/>
              </p:cNvSpPr>
              <p:nvPr/>
            </p:nvSpPr>
            <p:spPr>
              <a:xfrm>
                <a:off x="8602420" y="2423211"/>
                <a:ext cx="2572377" cy="1078950"/>
              </a:xfrm>
              <a:prstGeom prst="rect">
                <a:avLst/>
              </a:prstGeom>
              <a:blipFill>
                <a:blip r:embed="rId6"/>
                <a:stretch>
                  <a:fillRect l="-2370" r="-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12F856C-2EA0-39B2-D602-80000556BD50}"/>
                  </a:ext>
                </a:extLst>
              </p:cNvPr>
              <p:cNvSpPr txBox="1"/>
              <p:nvPr/>
            </p:nvSpPr>
            <p:spPr>
              <a:xfrm>
                <a:off x="7025923" y="3502161"/>
                <a:ext cx="4903596" cy="1292662"/>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𝑚𝑎𝑥</m:t>
                      </m:r>
                      <m:r>
                        <a:rPr lang="en-US" altLang="zh-CN" sz="2000" b="0" i="1" smtClean="0">
                          <a:latin typeface="Cambria Math" panose="02040503050406030204" pitchFamily="18" charset="0"/>
                        </a:rPr>
                        <m:t> </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3</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+5</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+6</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oMath>
                  </m:oMathPara>
                </a14:m>
                <a:endParaRPr lang="en-US" altLang="zh-CN" sz="2000" b="0" dirty="0">
                  <a:latin typeface="+mn-ea"/>
                </a:endParaRPr>
              </a:p>
              <a:p>
                <a:pPr algn="l">
                  <a:lnSpc>
                    <a:spcPct val="13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3</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4</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+5</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r>
                        <a:rPr lang="en-US" altLang="zh-CN" sz="2000" b="0" i="1" smtClean="0">
                          <a:latin typeface="Cambria Math" panose="02040503050406030204" pitchFamily="18" charset="0"/>
                        </a:rPr>
                        <m:t>≤8</m:t>
                      </m:r>
                    </m:oMath>
                  </m:oMathPara>
                </a14:m>
                <a:endParaRPr lang="en-US" altLang="zh-CN" sz="2000" b="0" dirty="0">
                  <a:latin typeface="+mn-ea"/>
                </a:endParaRPr>
              </a:p>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∈{0,1},</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=1,2,3,4</m:t>
                      </m:r>
                    </m:oMath>
                  </m:oMathPara>
                </a14:m>
                <a:endParaRPr lang="en-US" altLang="zh-CN" sz="2000" b="0" dirty="0">
                  <a:latin typeface="+mn-ea"/>
                </a:endParaRPr>
              </a:p>
            </p:txBody>
          </p:sp>
        </mc:Choice>
        <mc:Fallback xmlns="">
          <p:sp>
            <p:nvSpPr>
              <p:cNvPr id="13" name="文本框 12">
                <a:extLst>
                  <a:ext uri="{FF2B5EF4-FFF2-40B4-BE49-F238E27FC236}">
                    <a16:creationId xmlns:a16="http://schemas.microsoft.com/office/drawing/2014/main" id="{A12F856C-2EA0-39B2-D602-80000556BD50}"/>
                  </a:ext>
                </a:extLst>
              </p:cNvPr>
              <p:cNvSpPr txBox="1">
                <a:spLocks noRot="1" noChangeAspect="1" noMove="1" noResize="1" noEditPoints="1" noAdjustHandles="1" noChangeArrowheads="1" noChangeShapeType="1" noTextEdit="1"/>
              </p:cNvSpPr>
              <p:nvPr/>
            </p:nvSpPr>
            <p:spPr>
              <a:xfrm>
                <a:off x="7025923" y="3502161"/>
                <a:ext cx="4903596" cy="129266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5FDDEEF-EB30-7E98-D0DC-4DC75DBB6C15}"/>
                  </a:ext>
                </a:extLst>
              </p:cNvPr>
              <p:cNvSpPr txBox="1"/>
              <p:nvPr/>
            </p:nvSpPr>
            <p:spPr>
              <a:xfrm>
                <a:off x="494481" y="2946788"/>
                <a:ext cx="7181222" cy="853567"/>
              </a:xfrm>
              <a:prstGeom prst="rect">
                <a:avLst/>
              </a:prstGeom>
              <a:noFill/>
            </p:spPr>
            <p:txBody>
              <a:bodyPr wrap="square" rtlCol="0">
                <a:spAutoFit/>
              </a:bodyPr>
              <a:lstStyle/>
              <a:p>
                <a:pPr algn="ctr">
                  <a:lnSpc>
                    <a:spcPct val="130000"/>
                  </a:lnSpc>
                </a:pPr>
                <a:r>
                  <a:rPr lang="zh-CN" altLang="en-US" sz="2000" dirty="0">
                    <a:latin typeface="微软雅黑" panose="020B0503020204020204" pitchFamily="34" charset="-122"/>
                    <a:ea typeface="微软雅黑" panose="020B0503020204020204" pitchFamily="34" charset="-122"/>
                  </a:rPr>
                  <a:t>结点</a:t>
                </a:r>
                <a14:m>
                  <m:oMath xmlns:m="http://schemas.openxmlformats.org/officeDocument/2006/math">
                    <m:r>
                      <a:rPr lang="en-US" altLang="zh-CN" sz="2000" b="0" i="1" smtClean="0">
                        <a:latin typeface="Cambria Math" panose="02040503050406030204" pitchFamily="18" charset="0"/>
                      </a:rPr>
                      <m:t>&lt;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m:rPr>
                            <m:sty m:val="p"/>
                          </m:rPr>
                          <a:rPr lang="en-US" altLang="zh-CN" sz="2000" i="1">
                            <a:latin typeface="Cambria Math" panose="02040503050406030204" pitchFamily="18" charset="0"/>
                          </a:rPr>
                          <m:t>k</m:t>
                        </m:r>
                      </m:sub>
                    </m:sSub>
                    <m:r>
                      <a:rPr lang="en-US" altLang="zh-CN" sz="2000" b="0" i="1" smtClean="0">
                        <a:latin typeface="Cambria Math" panose="02040503050406030204" pitchFamily="18" charset="0"/>
                      </a:rPr>
                      <m:t>&gt; </m:t>
                    </m:r>
                  </m:oMath>
                </a14:m>
                <a:r>
                  <a:rPr lang="zh-CN" altLang="en-US" sz="2000" dirty="0">
                    <a:latin typeface="微软雅黑" panose="020B0503020204020204" pitchFamily="34" charset="-122"/>
                    <a:ea typeface="微软雅黑" panose="020B0503020204020204" pitchFamily="34" charset="-122"/>
                  </a:rPr>
                  <a:t>的代价函数值为：</a:t>
                </a:r>
                <a:endParaRPr lang="en-US" altLang="zh-CN" sz="2000" dirty="0">
                  <a:latin typeface="微软雅黑" panose="020B0503020204020204" pitchFamily="34" charset="-122"/>
                  <a:ea typeface="微软雅黑" panose="020B0503020204020204" pitchFamily="34" charset="-122"/>
                </a:endParaRPr>
              </a:p>
              <a:p>
                <a:pPr algn="ctr">
                  <a:lnSpc>
                    <a:spcPct val="130000"/>
                  </a:lnSpc>
                </a:pPr>
                <a:r>
                  <a:rPr lang="zh-CN" altLang="en-US" sz="2000" dirty="0">
                    <a:latin typeface="微软雅黑" panose="020B0503020204020204" pitchFamily="34" charset="-122"/>
                    <a:ea typeface="微软雅黑" panose="020B0503020204020204" pitchFamily="34" charset="-122"/>
                  </a:rPr>
                  <a:t>已放入背包中物品的价值</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剩下物品全部放入背包的价值</a:t>
                </a:r>
              </a:p>
            </p:txBody>
          </p:sp>
        </mc:Choice>
        <mc:Fallback xmlns="">
          <p:sp>
            <p:nvSpPr>
              <p:cNvPr id="14" name="文本框 13">
                <a:extLst>
                  <a:ext uri="{FF2B5EF4-FFF2-40B4-BE49-F238E27FC236}">
                    <a16:creationId xmlns:a16="http://schemas.microsoft.com/office/drawing/2014/main" id="{95FDDEEF-EB30-7E98-D0DC-4DC75DBB6C15}"/>
                  </a:ext>
                </a:extLst>
              </p:cNvPr>
              <p:cNvSpPr txBox="1">
                <a:spLocks noRot="1" noChangeAspect="1" noMove="1" noResize="1" noEditPoints="1" noAdjustHandles="1" noChangeArrowheads="1" noChangeShapeType="1" noTextEdit="1"/>
              </p:cNvSpPr>
              <p:nvPr/>
            </p:nvSpPr>
            <p:spPr>
              <a:xfrm>
                <a:off x="494481" y="2946788"/>
                <a:ext cx="7181222" cy="853567"/>
              </a:xfrm>
              <a:prstGeom prst="rect">
                <a:avLst/>
              </a:prstGeom>
              <a:blipFill>
                <a:blip r:embed="rId8"/>
                <a:stretch>
                  <a:fillRect b="-12143"/>
                </a:stretch>
              </a:blipFill>
            </p:spPr>
            <p:txBody>
              <a:bodyPr/>
              <a:lstStyle/>
              <a:p>
                <a:r>
                  <a:rPr lang="zh-CN" altLang="en-US">
                    <a:noFill/>
                  </a:rPr>
                  <a:t> </a:t>
                </a:r>
              </a:p>
            </p:txBody>
          </p:sp>
        </mc:Fallback>
      </mc:AlternateContent>
      <p:sp>
        <p:nvSpPr>
          <p:cNvPr id="15" name="箭头: 右 14">
            <a:extLst>
              <a:ext uri="{FF2B5EF4-FFF2-40B4-BE49-F238E27FC236}">
                <a16:creationId xmlns:a16="http://schemas.microsoft.com/office/drawing/2014/main" id="{5532C1C6-E642-32FF-0F68-B4B9D97919D1}"/>
              </a:ext>
            </a:extLst>
          </p:cNvPr>
          <p:cNvSpPr/>
          <p:nvPr/>
        </p:nvSpPr>
        <p:spPr>
          <a:xfrm rot="5400000">
            <a:off x="2073679" y="3929430"/>
            <a:ext cx="504532" cy="359552"/>
          </a:xfrm>
          <a:prstGeom prst="rightArrow">
            <a:avLst/>
          </a:prstGeom>
          <a:solidFill>
            <a:schemeClr val="accent6">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9A76CC60-046E-3210-DD9A-AD86B356FC3C}"/>
              </a:ext>
            </a:extLst>
          </p:cNvPr>
          <p:cNvSpPr/>
          <p:nvPr/>
        </p:nvSpPr>
        <p:spPr>
          <a:xfrm rot="5400000">
            <a:off x="5341649" y="3929430"/>
            <a:ext cx="504532" cy="359552"/>
          </a:xfrm>
          <a:prstGeom prst="rightArrow">
            <a:avLst/>
          </a:prstGeom>
          <a:solidFill>
            <a:schemeClr val="accent6">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42C8D74-45C1-12CC-DB2B-014F31F8CCB2}"/>
                  </a:ext>
                </a:extLst>
              </p:cNvPr>
              <p:cNvSpPr txBox="1"/>
              <p:nvPr/>
            </p:nvSpPr>
            <p:spPr>
              <a:xfrm>
                <a:off x="1856906" y="4211685"/>
                <a:ext cx="938077" cy="1133259"/>
              </a:xfrm>
              <a:prstGeom prst="rect">
                <a:avLst/>
              </a:prstGeom>
              <a:noFill/>
            </p:spPr>
            <p:txBody>
              <a:bodyPr wrap="none" lIns="0" tIns="0" rIns="0" bIns="0" rtlCol="0">
                <a:spAutoFit/>
              </a:bodyPr>
              <a:lstStyle/>
              <a:p>
                <a:pPr algn="l">
                  <a:lnSpc>
                    <a:spcPct val="130000"/>
                  </a:lnSpc>
                </a:pPr>
                <a14:m>
                  <m:oMathPara xmlns:m="http://schemas.openxmlformats.org/officeDocument/2006/math">
                    <m:oMathParaPr>
                      <m:jc m:val="centerGroup"/>
                    </m:oMathParaPr>
                    <m:oMath xmlns:m="http://schemas.openxmlformats.org/officeDocument/2006/math">
                      <m:nary>
                        <m:naryPr>
                          <m:chr m:val="∑"/>
                          <m:ctrlPr>
                            <a:rPr lang="zh-CN" altLang="en-US"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𝑘</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e>
                      </m:nary>
                    </m:oMath>
                  </m:oMathPara>
                </a14:m>
                <a:endParaRPr lang="zh-CN" altLang="en-US" sz="2000" dirty="0">
                  <a:latin typeface="+mn-ea"/>
                </a:endParaRPr>
              </a:p>
            </p:txBody>
          </p:sp>
        </mc:Choice>
        <mc:Fallback xmlns="">
          <p:sp>
            <p:nvSpPr>
              <p:cNvPr id="17" name="文本框 16">
                <a:extLst>
                  <a:ext uri="{FF2B5EF4-FFF2-40B4-BE49-F238E27FC236}">
                    <a16:creationId xmlns:a16="http://schemas.microsoft.com/office/drawing/2014/main" id="{942C8D74-45C1-12CC-DB2B-014F31F8CCB2}"/>
                  </a:ext>
                </a:extLst>
              </p:cNvPr>
              <p:cNvSpPr txBox="1">
                <a:spLocks noRot="1" noChangeAspect="1" noMove="1" noResize="1" noEditPoints="1" noAdjustHandles="1" noChangeArrowheads="1" noChangeShapeType="1" noTextEdit="1"/>
              </p:cNvSpPr>
              <p:nvPr/>
            </p:nvSpPr>
            <p:spPr>
              <a:xfrm>
                <a:off x="1856906" y="4211685"/>
                <a:ext cx="938077" cy="113325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8F73317-63C7-6A7F-4683-8EF14F9E21F9}"/>
                  </a:ext>
                </a:extLst>
              </p:cNvPr>
              <p:cNvSpPr txBox="1"/>
              <p:nvPr/>
            </p:nvSpPr>
            <p:spPr>
              <a:xfrm>
                <a:off x="1215604" y="7375558"/>
                <a:ext cx="2548493" cy="1133259"/>
              </a:xfrm>
              <a:prstGeom prst="rect">
                <a:avLst/>
              </a:prstGeom>
              <a:noFill/>
            </p:spPr>
            <p:txBody>
              <a:bodyPr wrap="square" lIns="0" tIns="0" rIns="0" bIns="0" rtlCol="0">
                <a:spAutoFit/>
              </a:bodyPr>
              <a:lstStyle/>
              <a:p>
                <a:pPr algn="l">
                  <a:lnSpc>
                    <a:spcPct val="13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𝑘</m:t>
                          </m:r>
                        </m:sup>
                        <m:e>
                          <m:sSub>
                            <m:sSubPr>
                              <m:ctrlPr>
                                <a:rPr lang="en-US" altLang="zh-CN" sz="2000" b="0" i="1" smtClean="0">
                                  <a:latin typeface="Cambria Math" panose="02040503050406030204" pitchFamily="18" charset="0"/>
                                </a:rPr>
                              </m:ctrlPr>
                            </m:sSub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e>
                      </m:nary>
                      <m:r>
                        <a:rPr lang="en-US" altLang="zh-CN" sz="2000" b="0" i="0"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Sub>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Sub>
                        </m:den>
                      </m:f>
                    </m:oMath>
                  </m:oMathPara>
                </a14:m>
                <a:endParaRPr lang="zh-CN" altLang="en-US" sz="2000" dirty="0">
                  <a:latin typeface="+mn-ea"/>
                </a:endParaRPr>
              </a:p>
            </p:txBody>
          </p:sp>
        </mc:Choice>
        <mc:Fallback xmlns="">
          <p:sp>
            <p:nvSpPr>
              <p:cNvPr id="18" name="文本框 17">
                <a:extLst>
                  <a:ext uri="{FF2B5EF4-FFF2-40B4-BE49-F238E27FC236}">
                    <a16:creationId xmlns:a16="http://schemas.microsoft.com/office/drawing/2014/main" id="{B8F73317-63C7-6A7F-4683-8EF14F9E21F9}"/>
                  </a:ext>
                </a:extLst>
              </p:cNvPr>
              <p:cNvSpPr txBox="1">
                <a:spLocks noRot="1" noChangeAspect="1" noMove="1" noResize="1" noEditPoints="1" noAdjustHandles="1" noChangeArrowheads="1" noChangeShapeType="1" noTextEdit="1"/>
              </p:cNvSpPr>
              <p:nvPr/>
            </p:nvSpPr>
            <p:spPr>
              <a:xfrm>
                <a:off x="1215604" y="7375558"/>
                <a:ext cx="2548493" cy="113325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A31E96A-5FBC-4E64-F66D-6ADF9D80CE10}"/>
                  </a:ext>
                </a:extLst>
              </p:cNvPr>
              <p:cNvSpPr txBox="1"/>
              <p:nvPr/>
            </p:nvSpPr>
            <p:spPr>
              <a:xfrm>
                <a:off x="5222614" y="4211685"/>
                <a:ext cx="954492" cy="1092415"/>
              </a:xfrm>
              <a:prstGeom prst="rect">
                <a:avLst/>
              </a:prstGeom>
              <a:noFill/>
            </p:spPr>
            <p:txBody>
              <a:bodyPr wrap="none" lIns="0" tIns="0" rIns="0" bIns="0" rtlCol="0">
                <a:spAutoFit/>
              </a:bodyPr>
              <a:lstStyle/>
              <a:p>
                <a:pPr algn="l">
                  <a:lnSpc>
                    <a:spcPct val="130000"/>
                  </a:lnSpc>
                </a:pPr>
                <a14:m>
                  <m:oMathPara xmlns:m="http://schemas.openxmlformats.org/officeDocument/2006/math">
                    <m:oMathParaPr>
                      <m:jc m:val="centerGroup"/>
                    </m:oMathParaPr>
                    <m:oMath xmlns:m="http://schemas.openxmlformats.org/officeDocument/2006/math">
                      <m:nary>
                        <m:naryPr>
                          <m:chr m:val="∑"/>
                          <m:ctrlPr>
                            <a:rPr lang="zh-CN" altLang="en-US"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e>
                      </m:nary>
                    </m:oMath>
                  </m:oMathPara>
                </a14:m>
                <a:endParaRPr lang="zh-CN" altLang="en-US" sz="2000" dirty="0">
                  <a:latin typeface="+mn-ea"/>
                </a:endParaRPr>
              </a:p>
            </p:txBody>
          </p:sp>
        </mc:Choice>
        <mc:Fallback xmlns="">
          <p:sp>
            <p:nvSpPr>
              <p:cNvPr id="19" name="文本框 18">
                <a:extLst>
                  <a:ext uri="{FF2B5EF4-FFF2-40B4-BE49-F238E27FC236}">
                    <a16:creationId xmlns:a16="http://schemas.microsoft.com/office/drawing/2014/main" id="{0A31E96A-5FBC-4E64-F66D-6ADF9D80CE10}"/>
                  </a:ext>
                </a:extLst>
              </p:cNvPr>
              <p:cNvSpPr txBox="1">
                <a:spLocks noRot="1" noChangeAspect="1" noMove="1" noResize="1" noEditPoints="1" noAdjustHandles="1" noChangeArrowheads="1" noChangeShapeType="1" noTextEdit="1"/>
              </p:cNvSpPr>
              <p:nvPr/>
            </p:nvSpPr>
            <p:spPr>
              <a:xfrm>
                <a:off x="5222614" y="4211685"/>
                <a:ext cx="954492" cy="109241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B514E70-F12B-AAD3-41F6-DA97DF2919A7}"/>
                  </a:ext>
                </a:extLst>
              </p:cNvPr>
              <p:cNvSpPr txBox="1"/>
              <p:nvPr/>
            </p:nvSpPr>
            <p:spPr>
              <a:xfrm>
                <a:off x="6887157" y="5193156"/>
                <a:ext cx="6002901" cy="1352743"/>
              </a:xfrm>
              <a:prstGeom prst="rect">
                <a:avLst/>
              </a:prstGeom>
              <a:noFill/>
            </p:spPr>
            <p:txBody>
              <a:bodyPr wrap="square" rtlCol="0">
                <a:spAutoFit/>
              </a:bodyPr>
              <a:lstStyle/>
              <a:p>
                <a:pPr algn="l">
                  <a:lnSpc>
                    <a:spcPct val="130000"/>
                  </a:lnSpc>
                </a:pPr>
                <a:r>
                  <a:rPr lang="zh-CN" altLang="en-US" sz="2000" dirty="0">
                    <a:latin typeface="微软雅黑" panose="020B0503020204020204" pitchFamily="34" charset="-122"/>
                    <a:ea typeface="微软雅黑" panose="020B0503020204020204" pitchFamily="34" charset="-122"/>
                  </a:rPr>
                  <a:t>剪枝条件：</a:t>
                </a:r>
                <a:endParaRPr lang="en-US" altLang="zh-CN" sz="2000" dirty="0">
                  <a:latin typeface="微软雅黑" panose="020B0503020204020204" pitchFamily="34" charset="-122"/>
                  <a:ea typeface="微软雅黑" panose="020B0503020204020204" pitchFamily="34" charset="-122"/>
                </a:endParaRPr>
              </a:p>
              <a:p>
                <a:pPr algn="l">
                  <a:lnSpc>
                    <a:spcPct val="13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𝑘</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e>
                    </m:nary>
                    <m:r>
                      <a:rPr lang="en-US" altLang="zh-CN" sz="2000" b="0" i="1" smtClean="0">
                        <a:latin typeface="Cambria Math" panose="02040503050406030204" pitchFamily="18" charset="0"/>
                      </a:rPr>
                      <m:t>≤0 </m:t>
                    </m:r>
                  </m:oMath>
                </a14:m>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背包放满</a:t>
                </a:r>
                <a:r>
                  <a:rPr lang="en-US" altLang="zh-CN" sz="2000" dirty="0">
                    <a:latin typeface="微软雅黑" panose="020B0503020204020204" pitchFamily="34" charset="-122"/>
                    <a:ea typeface="微软雅黑" panose="020B0503020204020204" pitchFamily="34" charset="-122"/>
                  </a:rPr>
                  <a:t>)</a:t>
                </a:r>
              </a:p>
              <a:p>
                <a:pPr algn="l">
                  <a:lnSpc>
                    <a:spcPct val="1300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14:m>
                  <m:oMath xmlns:m="http://schemas.openxmlformats.org/officeDocument/2006/math">
                    <m:nary>
                      <m:naryPr>
                        <m:chr m:val="∑"/>
                        <m:ctrlPr>
                          <a:rPr lang="zh-CN" altLang="en-US"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𝑘</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e>
                    </m:nary>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_</m:t>
                        </m:r>
                        <m:r>
                          <a:rPr lang="en-US" altLang="zh-CN" sz="2000" b="0" i="1" smtClean="0">
                            <a:latin typeface="Cambria Math" panose="02040503050406030204" pitchFamily="18" charset="0"/>
                          </a:rPr>
                          <m:t>𝑖</m:t>
                        </m:r>
                      </m:e>
                    </m:nary>
                    <m:r>
                      <a:rPr lang="en-US" altLang="zh-CN" sz="2000" b="0" i="1" smtClean="0">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 界函数</a:t>
                </a:r>
              </a:p>
            </p:txBody>
          </p:sp>
        </mc:Choice>
        <mc:Fallback xmlns="">
          <p:sp>
            <p:nvSpPr>
              <p:cNvPr id="21" name="文本框 20">
                <a:extLst>
                  <a:ext uri="{FF2B5EF4-FFF2-40B4-BE49-F238E27FC236}">
                    <a16:creationId xmlns:a16="http://schemas.microsoft.com/office/drawing/2014/main" id="{EB514E70-F12B-AAD3-41F6-DA97DF2919A7}"/>
                  </a:ext>
                </a:extLst>
              </p:cNvPr>
              <p:cNvSpPr txBox="1">
                <a:spLocks noRot="1" noChangeAspect="1" noMove="1" noResize="1" noEditPoints="1" noAdjustHandles="1" noChangeArrowheads="1" noChangeShapeType="1" noTextEdit="1"/>
              </p:cNvSpPr>
              <p:nvPr/>
            </p:nvSpPr>
            <p:spPr>
              <a:xfrm>
                <a:off x="6887157" y="5193156"/>
                <a:ext cx="6002901" cy="1352743"/>
              </a:xfrm>
              <a:prstGeom prst="rect">
                <a:avLst/>
              </a:prstGeom>
              <a:blipFill>
                <a:blip r:embed="rId12"/>
                <a:stretch>
                  <a:fillRect l="-1117" t="-901" b="-50901"/>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D26C280D-E9F4-E7B9-006C-65C7B60E7609}"/>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262909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circle(in)">
                                      <p:cBhvr>
                                        <p:cTn id="20" dur="7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14" grpId="0"/>
      <p:bldP spid="15" grpId="0" animBg="1"/>
      <p:bldP spid="16" grpId="0" animBg="1"/>
      <p:bldP spid="17" grpId="0"/>
      <p:bldP spid="19"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分支限界</a:t>
            </a:r>
          </a:p>
        </p:txBody>
      </p:sp>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4F344FA5-40BA-1BA0-FEE8-8EEAF3B42F2A}"/>
                  </a:ext>
                </a:extLst>
              </p:cNvPr>
              <p:cNvSpPr txBox="1"/>
              <p:nvPr/>
            </p:nvSpPr>
            <p:spPr>
              <a:xfrm>
                <a:off x="7804921" y="259125"/>
                <a:ext cx="4903596" cy="1292662"/>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𝑚𝑎𝑥</m:t>
                      </m:r>
                      <m:r>
                        <a:rPr lang="en-US" altLang="zh-CN" sz="2000" b="0" i="1" smtClean="0">
                          <a:latin typeface="Cambria Math" panose="02040503050406030204" pitchFamily="18" charset="0"/>
                        </a:rPr>
                        <m:t> </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3</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+5</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+6</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oMath>
                  </m:oMathPara>
                </a14:m>
                <a:endParaRPr lang="en-US" altLang="zh-CN" sz="2000" b="0" dirty="0">
                  <a:latin typeface="+mn-ea"/>
                </a:endParaRPr>
              </a:p>
              <a:p>
                <a:pPr algn="l">
                  <a:lnSpc>
                    <a:spcPct val="13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3</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i="1">
                          <a:latin typeface="Cambria Math" panose="02040503050406030204" pitchFamily="18" charset="0"/>
                        </a:rPr>
                        <m:t>4</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+5</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r>
                        <a:rPr lang="en-US" altLang="zh-CN" sz="2000" b="0" i="1" smtClean="0">
                          <a:latin typeface="Cambria Math" panose="02040503050406030204" pitchFamily="18" charset="0"/>
                        </a:rPr>
                        <m:t>≤8</m:t>
                      </m:r>
                    </m:oMath>
                  </m:oMathPara>
                </a14:m>
                <a:endParaRPr lang="en-US" altLang="zh-CN" sz="2000" b="0" dirty="0">
                  <a:latin typeface="+mn-ea"/>
                </a:endParaRPr>
              </a:p>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∈{0,1},</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=1,2,3,4</m:t>
                      </m:r>
                    </m:oMath>
                  </m:oMathPara>
                </a14:m>
                <a:endParaRPr lang="en-US" altLang="zh-CN" sz="2000" b="0" dirty="0">
                  <a:latin typeface="+mn-ea"/>
                </a:endParaRPr>
              </a:p>
            </p:txBody>
          </p:sp>
        </mc:Choice>
        <mc:Fallback xmlns="">
          <p:sp>
            <p:nvSpPr>
              <p:cNvPr id="144" name="文本框 143">
                <a:extLst>
                  <a:ext uri="{FF2B5EF4-FFF2-40B4-BE49-F238E27FC236}">
                    <a16:creationId xmlns:a16="http://schemas.microsoft.com/office/drawing/2014/main" id="{4F344FA5-40BA-1BA0-FEE8-8EEAF3B42F2A}"/>
                  </a:ext>
                </a:extLst>
              </p:cNvPr>
              <p:cNvSpPr txBox="1">
                <a:spLocks noRot="1" noChangeAspect="1" noMove="1" noResize="1" noEditPoints="1" noAdjustHandles="1" noChangeArrowheads="1" noChangeShapeType="1" noTextEdit="1"/>
              </p:cNvSpPr>
              <p:nvPr/>
            </p:nvSpPr>
            <p:spPr>
              <a:xfrm>
                <a:off x="7804921" y="259125"/>
                <a:ext cx="4903596" cy="1292662"/>
              </a:xfrm>
              <a:prstGeom prst="rect">
                <a:avLst/>
              </a:prstGeom>
              <a:blipFill>
                <a:blip r:embed="rId4"/>
                <a:stretch>
                  <a:fillRect/>
                </a:stretch>
              </a:blipFill>
            </p:spPr>
            <p:txBody>
              <a:bodyPr/>
              <a:lstStyle/>
              <a:p>
                <a:r>
                  <a:rPr lang="zh-CN" altLang="en-US">
                    <a:noFill/>
                  </a:rPr>
                  <a:t> </a:t>
                </a:r>
              </a:p>
            </p:txBody>
          </p:sp>
        </mc:Fallback>
      </mc:AlternateContent>
      <p:grpSp>
        <p:nvGrpSpPr>
          <p:cNvPr id="506" name="组合 505">
            <a:extLst>
              <a:ext uri="{FF2B5EF4-FFF2-40B4-BE49-F238E27FC236}">
                <a16:creationId xmlns:a16="http://schemas.microsoft.com/office/drawing/2014/main" id="{40D59812-F467-9441-D5EE-E0D44DE3AC5E}"/>
              </a:ext>
            </a:extLst>
          </p:cNvPr>
          <p:cNvGrpSpPr/>
          <p:nvPr/>
        </p:nvGrpSpPr>
        <p:grpSpPr>
          <a:xfrm>
            <a:off x="56311" y="642559"/>
            <a:ext cx="12360759" cy="5470753"/>
            <a:chOff x="56311" y="642559"/>
            <a:chExt cx="12360759" cy="5470753"/>
          </a:xfrm>
        </p:grpSpPr>
        <p:cxnSp>
          <p:nvCxnSpPr>
            <p:cNvPr id="75" name="直接连接符 74">
              <a:extLst>
                <a:ext uri="{FF2B5EF4-FFF2-40B4-BE49-F238E27FC236}">
                  <a16:creationId xmlns:a16="http://schemas.microsoft.com/office/drawing/2014/main" id="{A96029B4-AD21-44C1-17F5-F55C31654287}"/>
                </a:ext>
              </a:extLst>
            </p:cNvPr>
            <p:cNvCxnSpPr>
              <a:cxnSpLocks/>
            </p:cNvCxnSpPr>
            <p:nvPr/>
          </p:nvCxnSpPr>
          <p:spPr>
            <a:xfrm flipH="1">
              <a:off x="3200536" y="1178323"/>
              <a:ext cx="1885367" cy="306204"/>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B8EC0AC-E141-7D59-FB49-84B67DA149F8}"/>
                </a:ext>
              </a:extLst>
            </p:cNvPr>
            <p:cNvCxnSpPr>
              <a:cxnSpLocks/>
            </p:cNvCxnSpPr>
            <p:nvPr/>
          </p:nvCxnSpPr>
          <p:spPr>
            <a:xfrm>
              <a:off x="6619695" y="1164366"/>
              <a:ext cx="1858353" cy="480676"/>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FAAF10C-712A-8F48-1DF8-3633D2968E42}"/>
                    </a:ext>
                  </a:extLst>
                </p:cNvPr>
                <p:cNvSpPr txBox="1"/>
                <p:nvPr/>
              </p:nvSpPr>
              <p:spPr>
                <a:xfrm>
                  <a:off x="3711038" y="983047"/>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i="1" dirty="0" smtClean="0">
                                <a:latin typeface="Cambria Math" panose="02040503050406030204" pitchFamily="18" charset="0"/>
                                <a:ea typeface="微软雅黑" panose="020B0503020204020204" pitchFamily="34" charset="-122"/>
                              </a:rPr>
                              <m:t>1</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80" name="文本框 79">
                  <a:extLst>
                    <a:ext uri="{FF2B5EF4-FFF2-40B4-BE49-F238E27FC236}">
                      <a16:creationId xmlns:a16="http://schemas.microsoft.com/office/drawing/2014/main" id="{6FAAF10C-712A-8F48-1DF8-3633D2968E42}"/>
                    </a:ext>
                  </a:extLst>
                </p:cNvPr>
                <p:cNvSpPr txBox="1">
                  <a:spLocks noRot="1" noChangeAspect="1" noMove="1" noResize="1" noEditPoints="1" noAdjustHandles="1" noChangeArrowheads="1" noChangeShapeType="1" noTextEdit="1"/>
                </p:cNvSpPr>
                <p:nvPr/>
              </p:nvSpPr>
              <p:spPr>
                <a:xfrm>
                  <a:off x="3711038" y="983047"/>
                  <a:ext cx="859220" cy="3724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CA61E96A-8334-415F-9459-0380CB90B027}"/>
                    </a:ext>
                  </a:extLst>
                </p:cNvPr>
                <p:cNvSpPr txBox="1"/>
                <p:nvPr/>
              </p:nvSpPr>
              <p:spPr>
                <a:xfrm>
                  <a:off x="7345600" y="992599"/>
                  <a:ext cx="1006569"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i="1" dirty="0" smtClean="0">
                                <a:latin typeface="Cambria Math" panose="02040503050406030204" pitchFamily="18" charset="0"/>
                                <a:ea typeface="微软雅黑" panose="020B0503020204020204" pitchFamily="34" charset="-122"/>
                              </a:rPr>
                              <m:t>𝑥</m:t>
                            </m:r>
                          </m:e>
                          <m:sub>
                            <m:r>
                              <a:rPr lang="en-US" altLang="zh-CN" sz="1400" i="1" dirty="0" smtClean="0">
                                <a:latin typeface="Cambria Math" panose="02040503050406030204" pitchFamily="18" charset="0"/>
                                <a:ea typeface="微软雅黑" panose="020B0503020204020204" pitchFamily="34" charset="-122"/>
                              </a:rPr>
                              <m:t>1</m:t>
                            </m:r>
                          </m:sub>
                        </m:sSub>
                        <m:r>
                          <a:rPr lang="en-US" altLang="zh-CN" sz="140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81" name="文本框 80">
                  <a:extLst>
                    <a:ext uri="{FF2B5EF4-FFF2-40B4-BE49-F238E27FC236}">
                      <a16:creationId xmlns:a16="http://schemas.microsoft.com/office/drawing/2014/main" id="{CA61E96A-8334-415F-9459-0380CB90B027}"/>
                    </a:ext>
                  </a:extLst>
                </p:cNvPr>
                <p:cNvSpPr txBox="1">
                  <a:spLocks noRot="1" noChangeAspect="1" noMove="1" noResize="1" noEditPoints="1" noAdjustHandles="1" noChangeArrowheads="1" noChangeShapeType="1" noTextEdit="1"/>
                </p:cNvSpPr>
                <p:nvPr/>
              </p:nvSpPr>
              <p:spPr>
                <a:xfrm>
                  <a:off x="7345600" y="992599"/>
                  <a:ext cx="1006569" cy="372410"/>
                </a:xfrm>
                <a:prstGeom prst="rect">
                  <a:avLst/>
                </a:prstGeom>
                <a:blipFill>
                  <a:blip r:embed="rId6"/>
                  <a:stretch>
                    <a:fillRect/>
                  </a:stretch>
                </a:blipFill>
              </p:spPr>
              <p:txBody>
                <a:bodyPr/>
                <a:lstStyle/>
                <a:p>
                  <a:r>
                    <a:rPr lang="zh-CN" altLang="en-US">
                      <a:noFill/>
                    </a:rPr>
                    <a:t> </a:t>
                  </a:r>
                </a:p>
              </p:txBody>
            </p:sp>
          </mc:Fallback>
        </mc:AlternateContent>
        <p:cxnSp>
          <p:nvCxnSpPr>
            <p:cNvPr id="161" name="直接连接符 160">
              <a:extLst>
                <a:ext uri="{FF2B5EF4-FFF2-40B4-BE49-F238E27FC236}">
                  <a16:creationId xmlns:a16="http://schemas.microsoft.com/office/drawing/2014/main" id="{67EB6AF4-6F58-0FE6-371B-3D0A7FB41A73}"/>
                </a:ext>
              </a:extLst>
            </p:cNvPr>
            <p:cNvCxnSpPr>
              <a:cxnSpLocks/>
            </p:cNvCxnSpPr>
            <p:nvPr/>
          </p:nvCxnSpPr>
          <p:spPr>
            <a:xfrm flipH="1">
              <a:off x="1385883" y="1973087"/>
              <a:ext cx="871729" cy="401163"/>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0" name="文本框 219">
                  <a:extLst>
                    <a:ext uri="{FF2B5EF4-FFF2-40B4-BE49-F238E27FC236}">
                      <a16:creationId xmlns:a16="http://schemas.microsoft.com/office/drawing/2014/main" id="{D4399D2F-D5D6-1AF1-0A71-0FB9978094B0}"/>
                    </a:ext>
                  </a:extLst>
                </p:cNvPr>
                <p:cNvSpPr txBox="1"/>
                <p:nvPr/>
              </p:nvSpPr>
              <p:spPr>
                <a:xfrm>
                  <a:off x="1257402" y="1741258"/>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i="1" dirty="0" smtClean="0">
                                <a:latin typeface="Cambria Math" panose="02040503050406030204" pitchFamily="18" charset="0"/>
                                <a:ea typeface="微软雅黑" panose="020B0503020204020204" pitchFamily="34" charset="-122"/>
                              </a:rPr>
                              <m:t>2</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220" name="文本框 219">
                  <a:extLst>
                    <a:ext uri="{FF2B5EF4-FFF2-40B4-BE49-F238E27FC236}">
                      <a16:creationId xmlns:a16="http://schemas.microsoft.com/office/drawing/2014/main" id="{D4399D2F-D5D6-1AF1-0A71-0FB9978094B0}"/>
                    </a:ext>
                  </a:extLst>
                </p:cNvPr>
                <p:cNvSpPr txBox="1">
                  <a:spLocks noRot="1" noChangeAspect="1" noMove="1" noResize="1" noEditPoints="1" noAdjustHandles="1" noChangeArrowheads="1" noChangeShapeType="1" noTextEdit="1"/>
                </p:cNvSpPr>
                <p:nvPr/>
              </p:nvSpPr>
              <p:spPr>
                <a:xfrm>
                  <a:off x="1257402" y="1741258"/>
                  <a:ext cx="859220" cy="372410"/>
                </a:xfrm>
                <a:prstGeom prst="rect">
                  <a:avLst/>
                </a:prstGeom>
                <a:blipFill>
                  <a:blip r:embed="rId7"/>
                  <a:stretch>
                    <a:fillRect/>
                  </a:stretch>
                </a:blipFill>
              </p:spPr>
              <p:txBody>
                <a:bodyPr/>
                <a:lstStyle/>
                <a:p>
                  <a:r>
                    <a:rPr lang="zh-CN" altLang="en-US">
                      <a:noFill/>
                    </a:rPr>
                    <a:t> </a:t>
                  </a:r>
                </a:p>
              </p:txBody>
            </p:sp>
          </mc:Fallback>
        </mc:AlternateContent>
        <p:grpSp>
          <p:nvGrpSpPr>
            <p:cNvPr id="249" name="组合 248">
              <a:extLst>
                <a:ext uri="{FF2B5EF4-FFF2-40B4-BE49-F238E27FC236}">
                  <a16:creationId xmlns:a16="http://schemas.microsoft.com/office/drawing/2014/main" id="{DA5B1897-E212-71BA-83B8-C09A787C9669}"/>
                </a:ext>
              </a:extLst>
            </p:cNvPr>
            <p:cNvGrpSpPr/>
            <p:nvPr/>
          </p:nvGrpSpPr>
          <p:grpSpPr>
            <a:xfrm>
              <a:off x="4060834" y="2485969"/>
              <a:ext cx="1410269" cy="638780"/>
              <a:chOff x="5180903" y="859783"/>
              <a:chExt cx="1882346" cy="852607"/>
            </a:xfrm>
          </p:grpSpPr>
          <p:sp>
            <p:nvSpPr>
              <p:cNvPr id="250" name="文本框 249">
                <a:extLst>
                  <a:ext uri="{FF2B5EF4-FFF2-40B4-BE49-F238E27FC236}">
                    <a16:creationId xmlns:a16="http://schemas.microsoft.com/office/drawing/2014/main" id="{16050FD3-64E7-CA85-347B-F64C08B447E2}"/>
                  </a:ext>
                </a:extLst>
              </p:cNvPr>
              <p:cNvSpPr txBox="1"/>
              <p:nvPr/>
            </p:nvSpPr>
            <p:spPr>
              <a:xfrm>
                <a:off x="5253252" y="894954"/>
                <a:ext cx="1809996" cy="624595"/>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3+5+6=14</a:t>
                </a:r>
              </a:p>
              <a:p>
                <a:pPr algn="ctr">
                  <a:lnSpc>
                    <a:spcPct val="130000"/>
                  </a:lnSpc>
                </a:pPr>
                <a:r>
                  <a:rPr lang="en-US" altLang="zh-CN" sz="1400" dirty="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p:txBody>
          </p:sp>
          <p:sp>
            <p:nvSpPr>
              <p:cNvPr id="251" name="椭圆 250">
                <a:extLst>
                  <a:ext uri="{FF2B5EF4-FFF2-40B4-BE49-F238E27FC236}">
                    <a16:creationId xmlns:a16="http://schemas.microsoft.com/office/drawing/2014/main" id="{E702A965-7887-0E1E-A8D3-EF069EC4F48F}"/>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252" name="直接连接符 251">
                <a:extLst>
                  <a:ext uri="{FF2B5EF4-FFF2-40B4-BE49-F238E27FC236}">
                    <a16:creationId xmlns:a16="http://schemas.microsoft.com/office/drawing/2014/main" id="{F9071D40-169A-5454-D82C-C4C7BAF1919A}"/>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3" name="组合 252">
              <a:extLst>
                <a:ext uri="{FF2B5EF4-FFF2-40B4-BE49-F238E27FC236}">
                  <a16:creationId xmlns:a16="http://schemas.microsoft.com/office/drawing/2014/main" id="{1419ED47-F2D8-97A5-BB6D-6055291DF4B6}"/>
                </a:ext>
              </a:extLst>
            </p:cNvPr>
            <p:cNvGrpSpPr/>
            <p:nvPr/>
          </p:nvGrpSpPr>
          <p:grpSpPr>
            <a:xfrm>
              <a:off x="3247581" y="3592480"/>
              <a:ext cx="1410269" cy="638780"/>
              <a:chOff x="5180903" y="859783"/>
              <a:chExt cx="1882346" cy="852607"/>
            </a:xfrm>
          </p:grpSpPr>
          <p:sp>
            <p:nvSpPr>
              <p:cNvPr id="254" name="文本框 253">
                <a:extLst>
                  <a:ext uri="{FF2B5EF4-FFF2-40B4-BE49-F238E27FC236}">
                    <a16:creationId xmlns:a16="http://schemas.microsoft.com/office/drawing/2014/main" id="{337F187B-4710-0299-D4BE-0415A0D8CFBC}"/>
                  </a:ext>
                </a:extLst>
              </p:cNvPr>
              <p:cNvSpPr txBox="1"/>
              <p:nvPr/>
            </p:nvSpPr>
            <p:spPr>
              <a:xfrm>
                <a:off x="5253252" y="894954"/>
                <a:ext cx="1809996" cy="624595"/>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3+5+6=14</a:t>
                </a:r>
              </a:p>
              <a:p>
                <a:pPr algn="ctr">
                  <a:lnSpc>
                    <a:spcPct val="130000"/>
                  </a:lnSpc>
                </a:pPr>
                <a:r>
                  <a:rPr lang="en-US" altLang="zh-CN" sz="1400" dirty="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p:txBody>
          </p:sp>
          <p:sp>
            <p:nvSpPr>
              <p:cNvPr id="255" name="椭圆 254">
                <a:extLst>
                  <a:ext uri="{FF2B5EF4-FFF2-40B4-BE49-F238E27FC236}">
                    <a16:creationId xmlns:a16="http://schemas.microsoft.com/office/drawing/2014/main" id="{5899FCAB-71FF-C53F-E287-44E6CA755D19}"/>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256" name="直接连接符 255">
                <a:extLst>
                  <a:ext uri="{FF2B5EF4-FFF2-40B4-BE49-F238E27FC236}">
                    <a16:creationId xmlns:a16="http://schemas.microsoft.com/office/drawing/2014/main" id="{3DFCB5FC-F967-B5E1-DBA3-C77125326D1C}"/>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7" name="组合 256">
              <a:extLst>
                <a:ext uri="{FF2B5EF4-FFF2-40B4-BE49-F238E27FC236}">
                  <a16:creationId xmlns:a16="http://schemas.microsoft.com/office/drawing/2014/main" id="{3AA833A5-3F41-376A-11A4-9ABC9D8242B1}"/>
                </a:ext>
              </a:extLst>
            </p:cNvPr>
            <p:cNvGrpSpPr/>
            <p:nvPr/>
          </p:nvGrpSpPr>
          <p:grpSpPr>
            <a:xfrm>
              <a:off x="2345609" y="1525437"/>
              <a:ext cx="1410269" cy="638780"/>
              <a:chOff x="5180903" y="859783"/>
              <a:chExt cx="1882346" cy="852607"/>
            </a:xfrm>
          </p:grpSpPr>
          <p:sp>
            <p:nvSpPr>
              <p:cNvPr id="258" name="文本框 257">
                <a:extLst>
                  <a:ext uri="{FF2B5EF4-FFF2-40B4-BE49-F238E27FC236}">
                    <a16:creationId xmlns:a16="http://schemas.microsoft.com/office/drawing/2014/main" id="{BF8BD4AC-74F1-8592-8A3C-A8877A00494D}"/>
                  </a:ext>
                </a:extLst>
              </p:cNvPr>
              <p:cNvSpPr txBox="1"/>
              <p:nvPr/>
            </p:nvSpPr>
            <p:spPr>
              <a:xfrm>
                <a:off x="5253252" y="894954"/>
                <a:ext cx="1809996" cy="624595"/>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3+4+5+6=18</a:t>
                </a:r>
              </a:p>
              <a:p>
                <a:pPr algn="ctr">
                  <a:lnSpc>
                    <a:spcPct val="130000"/>
                  </a:lnSpc>
                </a:pPr>
                <a:r>
                  <a:rPr lang="en-US" altLang="zh-CN" sz="1400" dirty="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B12FB404-A020-7643-CDC4-DC98508D0A7D}"/>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260" name="直接连接符 259">
                <a:extLst>
                  <a:ext uri="{FF2B5EF4-FFF2-40B4-BE49-F238E27FC236}">
                    <a16:creationId xmlns:a16="http://schemas.microsoft.com/office/drawing/2014/main" id="{41FEEB29-C8FF-5A65-9E81-797C51ED083A}"/>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1" name="组合 260">
              <a:extLst>
                <a:ext uri="{FF2B5EF4-FFF2-40B4-BE49-F238E27FC236}">
                  <a16:creationId xmlns:a16="http://schemas.microsoft.com/office/drawing/2014/main" id="{0112FDD1-6515-0945-2F3B-6816FC3EBEC7}"/>
                </a:ext>
              </a:extLst>
            </p:cNvPr>
            <p:cNvGrpSpPr/>
            <p:nvPr/>
          </p:nvGrpSpPr>
          <p:grpSpPr>
            <a:xfrm>
              <a:off x="704231" y="2502598"/>
              <a:ext cx="1410269" cy="638780"/>
              <a:chOff x="5180903" y="859783"/>
              <a:chExt cx="1882346" cy="852607"/>
            </a:xfrm>
          </p:grpSpPr>
          <p:sp>
            <p:nvSpPr>
              <p:cNvPr id="262" name="文本框 261">
                <a:extLst>
                  <a:ext uri="{FF2B5EF4-FFF2-40B4-BE49-F238E27FC236}">
                    <a16:creationId xmlns:a16="http://schemas.microsoft.com/office/drawing/2014/main" id="{F7ACECBC-6049-03AB-B9B5-F3156ECBD07E}"/>
                  </a:ext>
                </a:extLst>
              </p:cNvPr>
              <p:cNvSpPr txBox="1"/>
              <p:nvPr/>
            </p:nvSpPr>
            <p:spPr>
              <a:xfrm>
                <a:off x="5253252" y="894954"/>
                <a:ext cx="1809996" cy="624595"/>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3+4+5+6=18</a:t>
                </a:r>
              </a:p>
              <a:p>
                <a:pPr algn="ctr">
                  <a:lnSpc>
                    <a:spcPct val="130000"/>
                  </a:lnSpc>
                </a:pPr>
                <a:r>
                  <a:rPr lang="en-US" altLang="zh-CN" sz="1400" dirty="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FBB14CBF-2A0D-3EAA-5000-A1AB0FAB08EB}"/>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264" name="直接连接符 263">
                <a:extLst>
                  <a:ext uri="{FF2B5EF4-FFF2-40B4-BE49-F238E27FC236}">
                    <a16:creationId xmlns:a16="http://schemas.microsoft.com/office/drawing/2014/main" id="{FAC84FF5-9263-8653-AE77-05A39D01B187}"/>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1" name="椭圆 270">
              <a:extLst>
                <a:ext uri="{FF2B5EF4-FFF2-40B4-BE49-F238E27FC236}">
                  <a16:creationId xmlns:a16="http://schemas.microsoft.com/office/drawing/2014/main" id="{E27D4959-D237-1DDA-1707-A91EC78AB2E9}"/>
                </a:ext>
              </a:extLst>
            </p:cNvPr>
            <p:cNvSpPr/>
            <p:nvPr/>
          </p:nvSpPr>
          <p:spPr>
            <a:xfrm>
              <a:off x="1891387" y="4623241"/>
              <a:ext cx="1410269" cy="638780"/>
            </a:xfrm>
            <a:prstGeom prst="ellipse">
              <a:avLst/>
            </a:prstGeom>
            <a:solidFill>
              <a:schemeClr val="accent1">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grpSp>
          <p:nvGrpSpPr>
            <p:cNvPr id="265" name="组合 264">
              <a:extLst>
                <a:ext uri="{FF2B5EF4-FFF2-40B4-BE49-F238E27FC236}">
                  <a16:creationId xmlns:a16="http://schemas.microsoft.com/office/drawing/2014/main" id="{E82A5EFD-5EEC-9046-C65A-91819C897D0A}"/>
                </a:ext>
              </a:extLst>
            </p:cNvPr>
            <p:cNvGrpSpPr/>
            <p:nvPr/>
          </p:nvGrpSpPr>
          <p:grpSpPr>
            <a:xfrm>
              <a:off x="1617637" y="3522173"/>
              <a:ext cx="1410269" cy="638780"/>
              <a:chOff x="5180903" y="859783"/>
              <a:chExt cx="1882346" cy="852607"/>
            </a:xfrm>
          </p:grpSpPr>
          <p:sp>
            <p:nvSpPr>
              <p:cNvPr id="266" name="文本框 265">
                <a:extLst>
                  <a:ext uri="{FF2B5EF4-FFF2-40B4-BE49-F238E27FC236}">
                    <a16:creationId xmlns:a16="http://schemas.microsoft.com/office/drawing/2014/main" id="{28903CEF-FC02-1D2B-4BD5-15B641DAF328}"/>
                  </a:ext>
                </a:extLst>
              </p:cNvPr>
              <p:cNvSpPr txBox="1"/>
              <p:nvPr/>
            </p:nvSpPr>
            <p:spPr>
              <a:xfrm>
                <a:off x="5253252" y="894954"/>
                <a:ext cx="1809996" cy="624595"/>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3+4+6=13</a:t>
                </a:r>
              </a:p>
              <a:p>
                <a:pPr algn="ctr">
                  <a:lnSpc>
                    <a:spcPct val="130000"/>
                  </a:lnSpc>
                </a:pPr>
                <a:r>
                  <a:rPr lang="en-US" altLang="zh-CN" sz="1400" dirty="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p:txBody>
          </p:sp>
          <p:sp>
            <p:nvSpPr>
              <p:cNvPr id="267" name="椭圆 266">
                <a:extLst>
                  <a:ext uri="{FF2B5EF4-FFF2-40B4-BE49-F238E27FC236}">
                    <a16:creationId xmlns:a16="http://schemas.microsoft.com/office/drawing/2014/main" id="{7EFF5E90-D1DA-0878-8A6E-9DD7BA469AC7}"/>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268" name="直接连接符 267">
                <a:extLst>
                  <a:ext uri="{FF2B5EF4-FFF2-40B4-BE49-F238E27FC236}">
                    <a16:creationId xmlns:a16="http://schemas.microsoft.com/office/drawing/2014/main" id="{6234B63B-52A4-4826-1BD3-574C45809A7A}"/>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0" name="文本框 269">
              <a:extLst>
                <a:ext uri="{FF2B5EF4-FFF2-40B4-BE49-F238E27FC236}">
                  <a16:creationId xmlns:a16="http://schemas.microsoft.com/office/drawing/2014/main" id="{9C104629-5398-5119-E5AF-2CE992C6E710}"/>
                </a:ext>
              </a:extLst>
            </p:cNvPr>
            <p:cNvSpPr txBox="1"/>
            <p:nvPr/>
          </p:nvSpPr>
          <p:spPr>
            <a:xfrm>
              <a:off x="1945591" y="4649591"/>
              <a:ext cx="1356064" cy="467952"/>
            </a:xfrm>
            <a:prstGeom prst="rect">
              <a:avLst/>
            </a:prstGeom>
            <a:noFill/>
          </p:spPr>
          <p:txBody>
            <a:bodyPr wrap="square" rtlCol="0">
              <a:spAutoFit/>
            </a:bodyPr>
            <a:lstStyle/>
            <a:p>
              <a:pPr algn="ctr">
                <a:lnSpc>
                  <a:spcPct val="130000"/>
                </a:lnSpc>
              </a:pPr>
              <a:r>
                <a:rPr lang="en-US" altLang="zh-CN" sz="1400" b="1" dirty="0">
                  <a:latin typeface="Times New Roman" panose="02020603050405020304" pitchFamily="18" charset="0"/>
                  <a:cs typeface="Times New Roman" panose="02020603050405020304" pitchFamily="18" charset="0"/>
                </a:rPr>
                <a:t>3+4=7</a:t>
              </a:r>
            </a:p>
            <a:p>
              <a:pPr algn="ctr">
                <a:lnSpc>
                  <a:spcPct val="130000"/>
                </a:lnSpc>
              </a:pPr>
              <a:r>
                <a:rPr lang="en-US" altLang="zh-CN" sz="1400" b="1" dirty="0">
                  <a:latin typeface="Times New Roman" panose="02020603050405020304" pitchFamily="18" charset="0"/>
                  <a:cs typeface="Times New Roman" panose="02020603050405020304" pitchFamily="18" charset="0"/>
                </a:rPr>
                <a:t>5</a:t>
              </a:r>
              <a:endParaRPr lang="zh-CN" altLang="en-US" sz="1400" b="1" dirty="0">
                <a:latin typeface="Times New Roman" panose="02020603050405020304" pitchFamily="18" charset="0"/>
                <a:cs typeface="Times New Roman" panose="02020603050405020304" pitchFamily="18" charset="0"/>
              </a:endParaRPr>
            </a:p>
          </p:txBody>
        </p:sp>
        <p:cxnSp>
          <p:nvCxnSpPr>
            <p:cNvPr id="272" name="直接连接符 271">
              <a:extLst>
                <a:ext uri="{FF2B5EF4-FFF2-40B4-BE49-F238E27FC236}">
                  <a16:creationId xmlns:a16="http://schemas.microsoft.com/office/drawing/2014/main" id="{17CE1271-5449-0204-91E4-81AA9584C6F9}"/>
                </a:ext>
              </a:extLst>
            </p:cNvPr>
            <p:cNvCxnSpPr>
              <a:cxnSpLocks/>
            </p:cNvCxnSpPr>
            <p:nvPr/>
          </p:nvCxnSpPr>
          <p:spPr>
            <a:xfrm flipV="1">
              <a:off x="1989848" y="4942631"/>
              <a:ext cx="1223810" cy="8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7CB15241-7602-DAE5-178A-A06A67B7862B}"/>
                </a:ext>
              </a:extLst>
            </p:cNvPr>
            <p:cNvCxnSpPr>
              <a:cxnSpLocks/>
            </p:cNvCxnSpPr>
            <p:nvPr/>
          </p:nvCxnSpPr>
          <p:spPr>
            <a:xfrm flipH="1">
              <a:off x="1424188" y="4210722"/>
              <a:ext cx="686893" cy="400354"/>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267474F6-44B1-09C3-96AC-D67375FDA7C7}"/>
                </a:ext>
              </a:extLst>
            </p:cNvPr>
            <p:cNvCxnSpPr>
              <a:cxnSpLocks/>
            </p:cNvCxnSpPr>
            <p:nvPr/>
          </p:nvCxnSpPr>
          <p:spPr>
            <a:xfrm>
              <a:off x="1635090" y="3161691"/>
              <a:ext cx="329880" cy="278479"/>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24A76505-5BA6-3B43-9918-6EA96113FFCE}"/>
                </a:ext>
              </a:extLst>
            </p:cNvPr>
            <p:cNvCxnSpPr>
              <a:cxnSpLocks/>
            </p:cNvCxnSpPr>
            <p:nvPr/>
          </p:nvCxnSpPr>
          <p:spPr>
            <a:xfrm>
              <a:off x="2281743" y="4203023"/>
              <a:ext cx="114078" cy="358639"/>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E3A53BA5-C371-485D-5219-0A13A9855491}"/>
                </a:ext>
              </a:extLst>
            </p:cNvPr>
            <p:cNvCxnSpPr>
              <a:cxnSpLocks/>
            </p:cNvCxnSpPr>
            <p:nvPr/>
          </p:nvCxnSpPr>
          <p:spPr>
            <a:xfrm flipH="1">
              <a:off x="4216917" y="3204780"/>
              <a:ext cx="422450" cy="324431"/>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289" name="椭圆 288">
              <a:extLst>
                <a:ext uri="{FF2B5EF4-FFF2-40B4-BE49-F238E27FC236}">
                  <a16:creationId xmlns:a16="http://schemas.microsoft.com/office/drawing/2014/main" id="{447B00FA-0E7C-17F6-663D-59B1A0656F8D}"/>
                </a:ext>
              </a:extLst>
            </p:cNvPr>
            <p:cNvSpPr/>
            <p:nvPr/>
          </p:nvSpPr>
          <p:spPr>
            <a:xfrm>
              <a:off x="4024052" y="5318378"/>
              <a:ext cx="1410269" cy="638780"/>
            </a:xfrm>
            <a:prstGeom prst="ellipse">
              <a:avLst/>
            </a:prstGeom>
            <a:solidFill>
              <a:schemeClr val="accent1">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cxnSp>
          <p:nvCxnSpPr>
            <p:cNvPr id="281" name="直接连接符 280">
              <a:extLst>
                <a:ext uri="{FF2B5EF4-FFF2-40B4-BE49-F238E27FC236}">
                  <a16:creationId xmlns:a16="http://schemas.microsoft.com/office/drawing/2014/main" id="{6F91F011-9071-B507-F56B-7D2338B48826}"/>
                </a:ext>
              </a:extLst>
            </p:cNvPr>
            <p:cNvCxnSpPr>
              <a:cxnSpLocks/>
            </p:cNvCxnSpPr>
            <p:nvPr/>
          </p:nvCxnSpPr>
          <p:spPr>
            <a:xfrm flipH="1">
              <a:off x="771164" y="3148117"/>
              <a:ext cx="348946" cy="335974"/>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288" name="文本框 287">
              <a:extLst>
                <a:ext uri="{FF2B5EF4-FFF2-40B4-BE49-F238E27FC236}">
                  <a16:creationId xmlns:a16="http://schemas.microsoft.com/office/drawing/2014/main" id="{708892BE-C06F-57B2-3BC3-2FF31D46B708}"/>
                </a:ext>
              </a:extLst>
            </p:cNvPr>
            <p:cNvSpPr txBox="1"/>
            <p:nvPr/>
          </p:nvSpPr>
          <p:spPr>
            <a:xfrm>
              <a:off x="4078256" y="5344728"/>
              <a:ext cx="1356064" cy="467952"/>
            </a:xfrm>
            <a:prstGeom prst="rect">
              <a:avLst/>
            </a:prstGeom>
            <a:noFill/>
          </p:spPr>
          <p:txBody>
            <a:bodyPr wrap="square" rtlCol="0">
              <a:spAutoFit/>
            </a:bodyPr>
            <a:lstStyle/>
            <a:p>
              <a:pPr algn="ctr">
                <a:lnSpc>
                  <a:spcPct val="130000"/>
                </a:lnSpc>
              </a:pPr>
              <a:r>
                <a:rPr lang="en-US" altLang="zh-CN" sz="1400" b="1" dirty="0">
                  <a:latin typeface="Times New Roman" panose="02020603050405020304" pitchFamily="18" charset="0"/>
                  <a:cs typeface="Times New Roman" panose="02020603050405020304" pitchFamily="18" charset="0"/>
                </a:rPr>
                <a:t>3+5=8</a:t>
              </a:r>
            </a:p>
            <a:p>
              <a:pPr algn="ctr">
                <a:lnSpc>
                  <a:spcPct val="130000"/>
                </a:lnSpc>
              </a:pPr>
              <a:r>
                <a:rPr lang="en-US" altLang="zh-CN" sz="1400" b="1" dirty="0">
                  <a:latin typeface="Times New Roman" panose="02020603050405020304" pitchFamily="18" charset="0"/>
                  <a:cs typeface="Times New Roman" panose="02020603050405020304" pitchFamily="18" charset="0"/>
                </a:rPr>
                <a:t>6</a:t>
              </a:r>
              <a:endParaRPr lang="zh-CN" altLang="en-US" sz="1400" b="1" dirty="0">
                <a:latin typeface="Times New Roman" panose="02020603050405020304" pitchFamily="18" charset="0"/>
                <a:cs typeface="Times New Roman" panose="02020603050405020304" pitchFamily="18" charset="0"/>
              </a:endParaRPr>
            </a:p>
          </p:txBody>
        </p:sp>
        <p:cxnSp>
          <p:nvCxnSpPr>
            <p:cNvPr id="290" name="直接连接符 289">
              <a:extLst>
                <a:ext uri="{FF2B5EF4-FFF2-40B4-BE49-F238E27FC236}">
                  <a16:creationId xmlns:a16="http://schemas.microsoft.com/office/drawing/2014/main" id="{69AF6ABB-6651-4D7F-7376-2D8AF7F6D2FC}"/>
                </a:ext>
              </a:extLst>
            </p:cNvPr>
            <p:cNvCxnSpPr>
              <a:cxnSpLocks/>
            </p:cNvCxnSpPr>
            <p:nvPr/>
          </p:nvCxnSpPr>
          <p:spPr>
            <a:xfrm flipV="1">
              <a:off x="4122513" y="5637768"/>
              <a:ext cx="1223810" cy="8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B647F42E-0F60-D848-C474-FB736ADD28BD}"/>
                </a:ext>
              </a:extLst>
            </p:cNvPr>
            <p:cNvCxnSpPr>
              <a:cxnSpLocks/>
            </p:cNvCxnSpPr>
            <p:nvPr/>
          </p:nvCxnSpPr>
          <p:spPr>
            <a:xfrm flipH="1">
              <a:off x="3381912" y="4335055"/>
              <a:ext cx="497598" cy="804934"/>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3B14880F-DA09-1B05-CDFB-12EF27878C08}"/>
                </a:ext>
              </a:extLst>
            </p:cNvPr>
            <p:cNvCxnSpPr>
              <a:cxnSpLocks/>
            </p:cNvCxnSpPr>
            <p:nvPr/>
          </p:nvCxnSpPr>
          <p:spPr>
            <a:xfrm>
              <a:off x="4169042" y="4344066"/>
              <a:ext cx="328126" cy="795923"/>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grpSp>
          <p:nvGrpSpPr>
            <p:cNvPr id="293" name="组合 292">
              <a:extLst>
                <a:ext uri="{FF2B5EF4-FFF2-40B4-BE49-F238E27FC236}">
                  <a16:creationId xmlns:a16="http://schemas.microsoft.com/office/drawing/2014/main" id="{4B98925B-1D2A-545F-F7E2-0B1E29E294FF}"/>
                </a:ext>
              </a:extLst>
            </p:cNvPr>
            <p:cNvGrpSpPr/>
            <p:nvPr/>
          </p:nvGrpSpPr>
          <p:grpSpPr>
            <a:xfrm>
              <a:off x="8337661" y="1655706"/>
              <a:ext cx="1410269" cy="650945"/>
              <a:chOff x="5180903" y="859783"/>
              <a:chExt cx="1882346" cy="868844"/>
            </a:xfrm>
          </p:grpSpPr>
          <p:sp>
            <p:nvSpPr>
              <p:cNvPr id="294" name="文本框 293">
                <a:extLst>
                  <a:ext uri="{FF2B5EF4-FFF2-40B4-BE49-F238E27FC236}">
                    <a16:creationId xmlns:a16="http://schemas.microsoft.com/office/drawing/2014/main" id="{9FBD90D0-CE44-ED91-3001-956D1AD9DAC0}"/>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4+5+6=15</a:t>
                </a:r>
              </a:p>
              <a:p>
                <a:pPr algn="ctr">
                  <a:lnSpc>
                    <a:spcPct val="130000"/>
                  </a:lnSpc>
                </a:pP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236385A1-4457-FC9A-0E79-D1E1B29D4B99}"/>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296" name="直接连接符 295">
                <a:extLst>
                  <a:ext uri="{FF2B5EF4-FFF2-40B4-BE49-F238E27FC236}">
                    <a16:creationId xmlns:a16="http://schemas.microsoft.com/office/drawing/2014/main" id="{D3BFCA32-939F-6434-6637-BF9BC5DB251C}"/>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7" name="组合 296">
              <a:extLst>
                <a:ext uri="{FF2B5EF4-FFF2-40B4-BE49-F238E27FC236}">
                  <a16:creationId xmlns:a16="http://schemas.microsoft.com/office/drawing/2014/main" id="{A3D4F1DE-45D1-27C8-C0C5-AB9743A8AF3D}"/>
                </a:ext>
              </a:extLst>
            </p:cNvPr>
            <p:cNvGrpSpPr/>
            <p:nvPr/>
          </p:nvGrpSpPr>
          <p:grpSpPr>
            <a:xfrm>
              <a:off x="4829960" y="3625283"/>
              <a:ext cx="1410269" cy="650945"/>
              <a:chOff x="5180903" y="859783"/>
              <a:chExt cx="1882346" cy="868844"/>
            </a:xfrm>
          </p:grpSpPr>
          <p:sp>
            <p:nvSpPr>
              <p:cNvPr id="298" name="文本框 297">
                <a:extLst>
                  <a:ext uri="{FF2B5EF4-FFF2-40B4-BE49-F238E27FC236}">
                    <a16:creationId xmlns:a16="http://schemas.microsoft.com/office/drawing/2014/main" id="{7CA71EA3-BFF1-6A03-BA13-B2393722183C}"/>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3+6=9</a:t>
                </a:r>
              </a:p>
              <a:p>
                <a:pPr algn="ctr">
                  <a:lnSpc>
                    <a:spcPct val="130000"/>
                  </a:lnSpc>
                </a:pPr>
                <a:r>
                  <a:rPr lang="en-US" altLang="zh-CN" sz="1400" dirty="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p:txBody>
          </p:sp>
          <p:sp>
            <p:nvSpPr>
              <p:cNvPr id="299" name="椭圆 298">
                <a:extLst>
                  <a:ext uri="{FF2B5EF4-FFF2-40B4-BE49-F238E27FC236}">
                    <a16:creationId xmlns:a16="http://schemas.microsoft.com/office/drawing/2014/main" id="{4E97CBC2-DCE3-205A-4018-EDBF626D1190}"/>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00" name="直接连接符 299">
                <a:extLst>
                  <a:ext uri="{FF2B5EF4-FFF2-40B4-BE49-F238E27FC236}">
                    <a16:creationId xmlns:a16="http://schemas.microsoft.com/office/drawing/2014/main" id="{3291AA05-7DF1-505F-ACCD-3FFB8CE60600}"/>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1" name="直接连接符 300">
              <a:extLst>
                <a:ext uri="{FF2B5EF4-FFF2-40B4-BE49-F238E27FC236}">
                  <a16:creationId xmlns:a16="http://schemas.microsoft.com/office/drawing/2014/main" id="{5A3E8532-4EBB-EDB4-1483-7C3924445DEC}"/>
                </a:ext>
              </a:extLst>
            </p:cNvPr>
            <p:cNvCxnSpPr>
              <a:cxnSpLocks/>
            </p:cNvCxnSpPr>
            <p:nvPr/>
          </p:nvCxnSpPr>
          <p:spPr>
            <a:xfrm flipH="1">
              <a:off x="7426519" y="2115363"/>
              <a:ext cx="844732" cy="310174"/>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grpSp>
          <p:nvGrpSpPr>
            <p:cNvPr id="336" name="组合 335">
              <a:extLst>
                <a:ext uri="{FF2B5EF4-FFF2-40B4-BE49-F238E27FC236}">
                  <a16:creationId xmlns:a16="http://schemas.microsoft.com/office/drawing/2014/main" id="{1D77AA0C-B0FB-2C6E-D3BF-6C1BA22E555F}"/>
                </a:ext>
              </a:extLst>
            </p:cNvPr>
            <p:cNvGrpSpPr/>
            <p:nvPr/>
          </p:nvGrpSpPr>
          <p:grpSpPr>
            <a:xfrm>
              <a:off x="5148151" y="642559"/>
              <a:ext cx="1410269" cy="638780"/>
              <a:chOff x="5180903" y="859783"/>
              <a:chExt cx="1882346" cy="852607"/>
            </a:xfrm>
          </p:grpSpPr>
          <p:sp>
            <p:nvSpPr>
              <p:cNvPr id="337" name="文本框 336">
                <a:extLst>
                  <a:ext uri="{FF2B5EF4-FFF2-40B4-BE49-F238E27FC236}">
                    <a16:creationId xmlns:a16="http://schemas.microsoft.com/office/drawing/2014/main" id="{B828B206-817C-98CC-BF32-12CE8512C470}"/>
                  </a:ext>
                </a:extLst>
              </p:cNvPr>
              <p:cNvSpPr txBox="1"/>
              <p:nvPr/>
            </p:nvSpPr>
            <p:spPr>
              <a:xfrm>
                <a:off x="5253252" y="894954"/>
                <a:ext cx="1809996" cy="624595"/>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3+4+5+6=18</a:t>
                </a:r>
              </a:p>
              <a:p>
                <a:pPr algn="ctr">
                  <a:lnSpc>
                    <a:spcPct val="130000"/>
                  </a:lnSpc>
                </a:pP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p:txBody>
          </p:sp>
          <p:sp>
            <p:nvSpPr>
              <p:cNvPr id="338" name="椭圆 337">
                <a:extLst>
                  <a:ext uri="{FF2B5EF4-FFF2-40B4-BE49-F238E27FC236}">
                    <a16:creationId xmlns:a16="http://schemas.microsoft.com/office/drawing/2014/main" id="{50BD7EB4-44F4-3406-697A-F29D9742E4BD}"/>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39" name="直接连接符 338">
                <a:extLst>
                  <a:ext uri="{FF2B5EF4-FFF2-40B4-BE49-F238E27FC236}">
                    <a16:creationId xmlns:a16="http://schemas.microsoft.com/office/drawing/2014/main" id="{658F103C-759D-660F-C569-FC7725130DFE}"/>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1" name="组合 340">
              <a:extLst>
                <a:ext uri="{FF2B5EF4-FFF2-40B4-BE49-F238E27FC236}">
                  <a16:creationId xmlns:a16="http://schemas.microsoft.com/office/drawing/2014/main" id="{3DA74DA7-973E-0B25-2F10-20EB0BEC1298}"/>
                </a:ext>
              </a:extLst>
            </p:cNvPr>
            <p:cNvGrpSpPr/>
            <p:nvPr/>
          </p:nvGrpSpPr>
          <p:grpSpPr>
            <a:xfrm>
              <a:off x="56311" y="3534769"/>
              <a:ext cx="1410269" cy="650945"/>
              <a:chOff x="5180903" y="859783"/>
              <a:chExt cx="1882346" cy="868844"/>
            </a:xfrm>
          </p:grpSpPr>
          <p:sp>
            <p:nvSpPr>
              <p:cNvPr id="342" name="文本框 341">
                <a:extLst>
                  <a:ext uri="{FF2B5EF4-FFF2-40B4-BE49-F238E27FC236}">
                    <a16:creationId xmlns:a16="http://schemas.microsoft.com/office/drawing/2014/main" id="{AFE7E57E-9069-3CE1-AA0F-319F958FDF0A}"/>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endParaRPr lang="en-US" altLang="zh-CN" sz="1400" dirty="0">
                  <a:latin typeface="Times New Roman" panose="02020603050405020304" pitchFamily="18" charset="0"/>
                  <a:cs typeface="Times New Roman" panose="02020603050405020304" pitchFamily="18" charset="0"/>
                </a:endParaRPr>
              </a:p>
              <a:p>
                <a:pPr algn="ctr">
                  <a:lnSpc>
                    <a:spcPct val="130000"/>
                  </a:lnSpc>
                </a:pPr>
                <a:r>
                  <a:rPr lang="en-US" altLang="zh-CN" sz="1400" dirty="0">
                    <a:latin typeface="Times New Roman" panose="02020603050405020304" pitchFamily="18" charset="0"/>
                    <a:cs typeface="Times New Roman" panose="02020603050405020304" pitchFamily="18" charset="0"/>
                  </a:rPr>
                  <a:t>9</a:t>
                </a:r>
                <a:endParaRPr lang="zh-CN" altLang="en-US" sz="1400" dirty="0">
                  <a:latin typeface="Times New Roman" panose="02020603050405020304" pitchFamily="18" charset="0"/>
                  <a:cs typeface="Times New Roman" panose="02020603050405020304" pitchFamily="18" charset="0"/>
                </a:endParaRPr>
              </a:p>
            </p:txBody>
          </p:sp>
          <p:sp>
            <p:nvSpPr>
              <p:cNvPr id="343" name="椭圆 342">
                <a:extLst>
                  <a:ext uri="{FF2B5EF4-FFF2-40B4-BE49-F238E27FC236}">
                    <a16:creationId xmlns:a16="http://schemas.microsoft.com/office/drawing/2014/main" id="{C96E9F33-B5E2-6FE6-7323-B26F559B1434}"/>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44" name="直接连接符 343">
                <a:extLst>
                  <a:ext uri="{FF2B5EF4-FFF2-40B4-BE49-F238E27FC236}">
                    <a16:creationId xmlns:a16="http://schemas.microsoft.com/office/drawing/2014/main" id="{00C3564D-6507-4CB2-51D4-6629BC2466DF}"/>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5" name="组合 344">
              <a:extLst>
                <a:ext uri="{FF2B5EF4-FFF2-40B4-BE49-F238E27FC236}">
                  <a16:creationId xmlns:a16="http://schemas.microsoft.com/office/drawing/2014/main" id="{54303833-A75F-616E-682B-E060175F510A}"/>
                </a:ext>
              </a:extLst>
            </p:cNvPr>
            <p:cNvGrpSpPr/>
            <p:nvPr/>
          </p:nvGrpSpPr>
          <p:grpSpPr>
            <a:xfrm>
              <a:off x="377422" y="4641186"/>
              <a:ext cx="1410269" cy="650945"/>
              <a:chOff x="5180903" y="859783"/>
              <a:chExt cx="1882346" cy="868844"/>
            </a:xfrm>
          </p:grpSpPr>
          <p:sp>
            <p:nvSpPr>
              <p:cNvPr id="346" name="文本框 345">
                <a:extLst>
                  <a:ext uri="{FF2B5EF4-FFF2-40B4-BE49-F238E27FC236}">
                    <a16:creationId xmlns:a16="http://schemas.microsoft.com/office/drawing/2014/main" id="{9208CDD2-EA7C-2E3B-0B57-135C877FBB4E}"/>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endParaRPr lang="en-US" altLang="zh-CN" sz="1400" dirty="0">
                  <a:latin typeface="Times New Roman" panose="02020603050405020304" pitchFamily="18" charset="0"/>
                  <a:cs typeface="Times New Roman" panose="02020603050405020304" pitchFamily="18" charset="0"/>
                </a:endParaRPr>
              </a:p>
              <a:p>
                <a:pPr algn="ctr">
                  <a:lnSpc>
                    <a:spcPct val="130000"/>
                  </a:lnSpc>
                </a:pPr>
                <a:r>
                  <a:rPr lang="en-US" altLang="zh-CN" sz="1400" dirty="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p:txBody>
          </p:sp>
          <p:sp>
            <p:nvSpPr>
              <p:cNvPr id="347" name="椭圆 346">
                <a:extLst>
                  <a:ext uri="{FF2B5EF4-FFF2-40B4-BE49-F238E27FC236}">
                    <a16:creationId xmlns:a16="http://schemas.microsoft.com/office/drawing/2014/main" id="{AF24B375-F906-26BE-2DC5-281EE5611B42}"/>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48" name="直接连接符 347">
                <a:extLst>
                  <a:ext uri="{FF2B5EF4-FFF2-40B4-BE49-F238E27FC236}">
                    <a16:creationId xmlns:a16="http://schemas.microsoft.com/office/drawing/2014/main" id="{7237C762-1D00-3FC3-4AD2-E99A5A9009EA}"/>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9" name="组合 348">
              <a:extLst>
                <a:ext uri="{FF2B5EF4-FFF2-40B4-BE49-F238E27FC236}">
                  <a16:creationId xmlns:a16="http://schemas.microsoft.com/office/drawing/2014/main" id="{74F8803A-026E-3C4D-1425-3E214ABD202B}"/>
                </a:ext>
              </a:extLst>
            </p:cNvPr>
            <p:cNvGrpSpPr/>
            <p:nvPr/>
          </p:nvGrpSpPr>
          <p:grpSpPr>
            <a:xfrm>
              <a:off x="2495401" y="5306213"/>
              <a:ext cx="1410269" cy="650945"/>
              <a:chOff x="5180903" y="859783"/>
              <a:chExt cx="1882346" cy="868844"/>
            </a:xfrm>
          </p:grpSpPr>
          <p:sp>
            <p:nvSpPr>
              <p:cNvPr id="350" name="文本框 349">
                <a:extLst>
                  <a:ext uri="{FF2B5EF4-FFF2-40B4-BE49-F238E27FC236}">
                    <a16:creationId xmlns:a16="http://schemas.microsoft.com/office/drawing/2014/main" id="{BD8C69F0-328B-EF3A-3E88-9C00A6B2291A}"/>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endParaRPr lang="en-US" altLang="zh-CN" sz="1400" dirty="0">
                  <a:latin typeface="Times New Roman" panose="02020603050405020304" pitchFamily="18" charset="0"/>
                  <a:cs typeface="Times New Roman" panose="02020603050405020304" pitchFamily="18" charset="0"/>
                </a:endParaRPr>
              </a:p>
              <a:p>
                <a:pPr algn="ctr">
                  <a:lnSpc>
                    <a:spcPct val="130000"/>
                  </a:lnSpc>
                </a:pPr>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31E9C7B7-1A7E-A07A-B8D5-D8A61AC5D486}"/>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52" name="直接连接符 351">
                <a:extLst>
                  <a:ext uri="{FF2B5EF4-FFF2-40B4-BE49-F238E27FC236}">
                    <a16:creationId xmlns:a16="http://schemas.microsoft.com/office/drawing/2014/main" id="{CA86D242-F683-4F06-CE2E-9F3CFA1D7391}"/>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7" name="椭圆 356">
              <a:extLst>
                <a:ext uri="{FF2B5EF4-FFF2-40B4-BE49-F238E27FC236}">
                  <a16:creationId xmlns:a16="http://schemas.microsoft.com/office/drawing/2014/main" id="{24E68DBA-11BD-325A-0D3A-BCD7CA1D08B7}"/>
                </a:ext>
              </a:extLst>
            </p:cNvPr>
            <p:cNvSpPr/>
            <p:nvPr/>
          </p:nvSpPr>
          <p:spPr>
            <a:xfrm>
              <a:off x="4719274" y="4645985"/>
              <a:ext cx="1410269" cy="638780"/>
            </a:xfrm>
            <a:prstGeom prst="ellipse">
              <a:avLst/>
            </a:prstGeom>
            <a:solidFill>
              <a:schemeClr val="accent1">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cxnSp>
          <p:nvCxnSpPr>
            <p:cNvPr id="353" name="直接连接符 352">
              <a:extLst>
                <a:ext uri="{FF2B5EF4-FFF2-40B4-BE49-F238E27FC236}">
                  <a16:creationId xmlns:a16="http://schemas.microsoft.com/office/drawing/2014/main" id="{5BB2597C-D916-8044-5746-5E9BE180477D}"/>
                </a:ext>
              </a:extLst>
            </p:cNvPr>
            <p:cNvCxnSpPr>
              <a:cxnSpLocks/>
            </p:cNvCxnSpPr>
            <p:nvPr/>
          </p:nvCxnSpPr>
          <p:spPr>
            <a:xfrm>
              <a:off x="5159344" y="3194435"/>
              <a:ext cx="381408" cy="334564"/>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sp>
          <p:nvSpPr>
            <p:cNvPr id="356" name="文本框 355">
              <a:extLst>
                <a:ext uri="{FF2B5EF4-FFF2-40B4-BE49-F238E27FC236}">
                  <a16:creationId xmlns:a16="http://schemas.microsoft.com/office/drawing/2014/main" id="{CCA6DF7D-132B-9336-316A-29B30BAEC1A6}"/>
                </a:ext>
              </a:extLst>
            </p:cNvPr>
            <p:cNvSpPr txBox="1"/>
            <p:nvPr/>
          </p:nvSpPr>
          <p:spPr>
            <a:xfrm>
              <a:off x="4773478" y="4672335"/>
              <a:ext cx="1356064" cy="624595"/>
            </a:xfrm>
            <a:prstGeom prst="rect">
              <a:avLst/>
            </a:prstGeom>
            <a:noFill/>
          </p:spPr>
          <p:txBody>
            <a:bodyPr wrap="square" rtlCol="0">
              <a:spAutoFit/>
            </a:bodyPr>
            <a:lstStyle/>
            <a:p>
              <a:pPr algn="ctr">
                <a:lnSpc>
                  <a:spcPct val="130000"/>
                </a:lnSpc>
              </a:pPr>
              <a:r>
                <a:rPr lang="en-US" altLang="zh-CN" sz="1400" b="1" dirty="0">
                  <a:latin typeface="Times New Roman" panose="02020603050405020304" pitchFamily="18" charset="0"/>
                  <a:cs typeface="Times New Roman" panose="02020603050405020304" pitchFamily="18" charset="0"/>
                </a:rPr>
                <a:t>3+6=9</a:t>
              </a:r>
            </a:p>
            <a:p>
              <a:pPr algn="ctr">
                <a:lnSpc>
                  <a:spcPct val="130000"/>
                </a:lnSpc>
              </a:pPr>
              <a:r>
                <a:rPr lang="en-US" altLang="zh-CN" sz="1400" b="1" dirty="0">
                  <a:latin typeface="Times New Roman" panose="02020603050405020304" pitchFamily="18" charset="0"/>
                  <a:cs typeface="Times New Roman" panose="02020603050405020304" pitchFamily="18" charset="0"/>
                </a:rPr>
                <a:t>7</a:t>
              </a:r>
              <a:endParaRPr lang="zh-CN" altLang="en-US" sz="1400" b="1" dirty="0">
                <a:latin typeface="Times New Roman" panose="02020603050405020304" pitchFamily="18" charset="0"/>
                <a:cs typeface="Times New Roman" panose="02020603050405020304" pitchFamily="18" charset="0"/>
              </a:endParaRPr>
            </a:p>
          </p:txBody>
        </p:sp>
        <p:cxnSp>
          <p:nvCxnSpPr>
            <p:cNvPr id="358" name="直接连接符 357">
              <a:extLst>
                <a:ext uri="{FF2B5EF4-FFF2-40B4-BE49-F238E27FC236}">
                  <a16:creationId xmlns:a16="http://schemas.microsoft.com/office/drawing/2014/main" id="{D84CB0F6-D189-8054-DA21-C04BBA726FD8}"/>
                </a:ext>
              </a:extLst>
            </p:cNvPr>
            <p:cNvCxnSpPr>
              <a:cxnSpLocks/>
            </p:cNvCxnSpPr>
            <p:nvPr/>
          </p:nvCxnSpPr>
          <p:spPr>
            <a:xfrm flipV="1">
              <a:off x="4817735" y="4965375"/>
              <a:ext cx="1223810" cy="8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直接连接符 358">
              <a:extLst>
                <a:ext uri="{FF2B5EF4-FFF2-40B4-BE49-F238E27FC236}">
                  <a16:creationId xmlns:a16="http://schemas.microsoft.com/office/drawing/2014/main" id="{D03501C2-177B-EDCB-501D-98F61D9E6788}"/>
                </a:ext>
              </a:extLst>
            </p:cNvPr>
            <p:cNvCxnSpPr>
              <a:cxnSpLocks/>
              <a:stCxn id="470" idx="3"/>
            </p:cNvCxnSpPr>
            <p:nvPr/>
          </p:nvCxnSpPr>
          <p:spPr>
            <a:xfrm flipH="1">
              <a:off x="5352458" y="4371919"/>
              <a:ext cx="213879" cy="209416"/>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grpSp>
          <p:nvGrpSpPr>
            <p:cNvPr id="361" name="组合 360">
              <a:extLst>
                <a:ext uri="{FF2B5EF4-FFF2-40B4-BE49-F238E27FC236}">
                  <a16:creationId xmlns:a16="http://schemas.microsoft.com/office/drawing/2014/main" id="{6A5132B1-EA19-D2AB-2E9F-AD148D3AF595}"/>
                </a:ext>
              </a:extLst>
            </p:cNvPr>
            <p:cNvGrpSpPr/>
            <p:nvPr/>
          </p:nvGrpSpPr>
          <p:grpSpPr>
            <a:xfrm>
              <a:off x="6948980" y="2510010"/>
              <a:ext cx="1410269" cy="650945"/>
              <a:chOff x="5180903" y="859783"/>
              <a:chExt cx="1882346" cy="868844"/>
            </a:xfrm>
          </p:grpSpPr>
          <p:sp>
            <p:nvSpPr>
              <p:cNvPr id="362" name="文本框 361">
                <a:extLst>
                  <a:ext uri="{FF2B5EF4-FFF2-40B4-BE49-F238E27FC236}">
                    <a16:creationId xmlns:a16="http://schemas.microsoft.com/office/drawing/2014/main" id="{B1EEC54E-7D14-2231-2E89-A736330A3071}"/>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4+5+6=15</a:t>
                </a:r>
              </a:p>
              <a:p>
                <a:pPr algn="ctr">
                  <a:lnSpc>
                    <a:spcPct val="130000"/>
                  </a:lnSpc>
                </a:pPr>
                <a:r>
                  <a:rPr lang="en-US" altLang="zh-CN" sz="1400" dirty="0">
                    <a:latin typeface="Times New Roman" panose="02020603050405020304" pitchFamily="18" charset="0"/>
                    <a:cs typeface="Times New Roman" panose="02020603050405020304" pitchFamily="18" charset="0"/>
                  </a:rPr>
                  <a:t>3</a:t>
                </a:r>
                <a:endParaRPr lang="zh-CN" altLang="en-US" sz="1400" dirty="0">
                  <a:latin typeface="Times New Roman" panose="02020603050405020304" pitchFamily="18" charset="0"/>
                  <a:cs typeface="Times New Roman" panose="02020603050405020304" pitchFamily="18" charset="0"/>
                </a:endParaRPr>
              </a:p>
            </p:txBody>
          </p:sp>
          <p:sp>
            <p:nvSpPr>
              <p:cNvPr id="363" name="椭圆 362">
                <a:extLst>
                  <a:ext uri="{FF2B5EF4-FFF2-40B4-BE49-F238E27FC236}">
                    <a16:creationId xmlns:a16="http://schemas.microsoft.com/office/drawing/2014/main" id="{8E9129D5-8663-93E9-F3B7-71048F83302A}"/>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64" name="直接连接符 363">
                <a:extLst>
                  <a:ext uri="{FF2B5EF4-FFF2-40B4-BE49-F238E27FC236}">
                    <a16:creationId xmlns:a16="http://schemas.microsoft.com/office/drawing/2014/main" id="{43D0B0D3-90D5-93A6-11D2-6620E1910F84}"/>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5" name="组合 364">
              <a:extLst>
                <a:ext uri="{FF2B5EF4-FFF2-40B4-BE49-F238E27FC236}">
                  <a16:creationId xmlns:a16="http://schemas.microsoft.com/office/drawing/2014/main" id="{837CF0AC-1A41-1CE3-DD53-92933B0608DB}"/>
                </a:ext>
              </a:extLst>
            </p:cNvPr>
            <p:cNvGrpSpPr/>
            <p:nvPr/>
          </p:nvGrpSpPr>
          <p:grpSpPr>
            <a:xfrm>
              <a:off x="6327253" y="3646537"/>
              <a:ext cx="1410269" cy="650945"/>
              <a:chOff x="5180903" y="859783"/>
              <a:chExt cx="1882346" cy="868844"/>
            </a:xfrm>
          </p:grpSpPr>
          <p:sp>
            <p:nvSpPr>
              <p:cNvPr id="366" name="文本框 365">
                <a:extLst>
                  <a:ext uri="{FF2B5EF4-FFF2-40B4-BE49-F238E27FC236}">
                    <a16:creationId xmlns:a16="http://schemas.microsoft.com/office/drawing/2014/main" id="{675A88C7-A986-D714-5E12-11085FC41C8B}"/>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4+5+6=15</a:t>
                </a:r>
              </a:p>
              <a:p>
                <a:pPr algn="ctr">
                  <a:lnSpc>
                    <a:spcPct val="130000"/>
                  </a:lnSpc>
                </a:pPr>
                <a:r>
                  <a:rPr lang="en-US" altLang="zh-CN" sz="1400" dirty="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p:txBody>
          </p:sp>
          <p:sp>
            <p:nvSpPr>
              <p:cNvPr id="367" name="椭圆 366">
                <a:extLst>
                  <a:ext uri="{FF2B5EF4-FFF2-40B4-BE49-F238E27FC236}">
                    <a16:creationId xmlns:a16="http://schemas.microsoft.com/office/drawing/2014/main" id="{927E5B5F-C5C0-A12E-CE73-E7F4BF25E641}"/>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68" name="直接连接符 367">
                <a:extLst>
                  <a:ext uri="{FF2B5EF4-FFF2-40B4-BE49-F238E27FC236}">
                    <a16:creationId xmlns:a16="http://schemas.microsoft.com/office/drawing/2014/main" id="{4FEFF2B2-A43F-0C04-BC96-EE9778380124}"/>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9" name="组合 368">
              <a:extLst>
                <a:ext uri="{FF2B5EF4-FFF2-40B4-BE49-F238E27FC236}">
                  <a16:creationId xmlns:a16="http://schemas.microsoft.com/office/drawing/2014/main" id="{9D5CAF70-3412-8555-BE7A-477556F5D94A}"/>
                </a:ext>
              </a:extLst>
            </p:cNvPr>
            <p:cNvGrpSpPr/>
            <p:nvPr/>
          </p:nvGrpSpPr>
          <p:grpSpPr>
            <a:xfrm>
              <a:off x="5835354" y="5362861"/>
              <a:ext cx="1410269" cy="650945"/>
              <a:chOff x="5180903" y="859783"/>
              <a:chExt cx="1882346" cy="868844"/>
            </a:xfrm>
          </p:grpSpPr>
          <p:sp>
            <p:nvSpPr>
              <p:cNvPr id="370" name="文本框 369">
                <a:extLst>
                  <a:ext uri="{FF2B5EF4-FFF2-40B4-BE49-F238E27FC236}">
                    <a16:creationId xmlns:a16="http://schemas.microsoft.com/office/drawing/2014/main" id="{D6C28DE1-6CCD-9CDA-4BF6-DEC0BB26CDE4}"/>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endParaRPr lang="en-US" altLang="zh-CN" sz="1400" dirty="0">
                  <a:latin typeface="Times New Roman" panose="02020603050405020304" pitchFamily="18" charset="0"/>
                  <a:cs typeface="Times New Roman" panose="02020603050405020304" pitchFamily="18" charset="0"/>
                </a:endParaRPr>
              </a:p>
              <a:p>
                <a:pPr algn="ctr">
                  <a:lnSpc>
                    <a:spcPct val="130000"/>
                  </a:lnSpc>
                </a:pPr>
                <a:r>
                  <a:rPr lang="en-US" altLang="zh-CN" sz="1400" dirty="0">
                    <a:latin typeface="Times New Roman" panose="02020603050405020304" pitchFamily="18" charset="0"/>
                    <a:cs typeface="Times New Roman" panose="02020603050405020304" pitchFamily="18" charset="0"/>
                  </a:rPr>
                  <a:t>12</a:t>
                </a:r>
                <a:endParaRPr lang="zh-CN" altLang="en-US" sz="1400" dirty="0">
                  <a:latin typeface="Times New Roman" panose="02020603050405020304" pitchFamily="18" charset="0"/>
                  <a:cs typeface="Times New Roman" panose="02020603050405020304" pitchFamily="18" charset="0"/>
                </a:endParaRPr>
              </a:p>
            </p:txBody>
          </p:sp>
          <p:sp>
            <p:nvSpPr>
              <p:cNvPr id="371" name="椭圆 370">
                <a:extLst>
                  <a:ext uri="{FF2B5EF4-FFF2-40B4-BE49-F238E27FC236}">
                    <a16:creationId xmlns:a16="http://schemas.microsoft.com/office/drawing/2014/main" id="{82464592-5493-6B77-5A0A-9E6A5654161D}"/>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72" name="直接连接符 371">
                <a:extLst>
                  <a:ext uri="{FF2B5EF4-FFF2-40B4-BE49-F238E27FC236}">
                    <a16:creationId xmlns:a16="http://schemas.microsoft.com/office/drawing/2014/main" id="{75443625-47B8-CC98-BF80-658C67675941}"/>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3" name="组合 372">
              <a:extLst>
                <a:ext uri="{FF2B5EF4-FFF2-40B4-BE49-F238E27FC236}">
                  <a16:creationId xmlns:a16="http://schemas.microsoft.com/office/drawing/2014/main" id="{58954E1F-6D77-C340-568D-629D80F78FC6}"/>
                </a:ext>
              </a:extLst>
            </p:cNvPr>
            <p:cNvGrpSpPr/>
            <p:nvPr/>
          </p:nvGrpSpPr>
          <p:grpSpPr>
            <a:xfrm>
              <a:off x="7388627" y="5386865"/>
              <a:ext cx="1410269" cy="650945"/>
              <a:chOff x="5180903" y="859783"/>
              <a:chExt cx="1882346" cy="868844"/>
            </a:xfrm>
          </p:grpSpPr>
          <p:sp>
            <p:nvSpPr>
              <p:cNvPr id="374" name="文本框 373">
                <a:extLst>
                  <a:ext uri="{FF2B5EF4-FFF2-40B4-BE49-F238E27FC236}">
                    <a16:creationId xmlns:a16="http://schemas.microsoft.com/office/drawing/2014/main" id="{B5B0E237-8017-7882-49F0-514B08FE7660}"/>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4+5=9</a:t>
                </a:r>
              </a:p>
              <a:p>
                <a:pPr algn="ctr">
                  <a:lnSpc>
                    <a:spcPct val="130000"/>
                  </a:lnSpc>
                </a:pPr>
                <a:r>
                  <a:rPr lang="en-US" altLang="zh-CN" sz="1400" dirty="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p:txBody>
          </p:sp>
          <p:sp>
            <p:nvSpPr>
              <p:cNvPr id="375" name="椭圆 374">
                <a:extLst>
                  <a:ext uri="{FF2B5EF4-FFF2-40B4-BE49-F238E27FC236}">
                    <a16:creationId xmlns:a16="http://schemas.microsoft.com/office/drawing/2014/main" id="{DBF31804-1F09-787F-7C9B-72FB3E96BDA1}"/>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76" name="直接连接符 375">
                <a:extLst>
                  <a:ext uri="{FF2B5EF4-FFF2-40B4-BE49-F238E27FC236}">
                    <a16:creationId xmlns:a16="http://schemas.microsoft.com/office/drawing/2014/main" id="{09288620-FC1F-4B1C-DB58-703ABD5E04F3}"/>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3" name="椭圆 382">
              <a:extLst>
                <a:ext uri="{FF2B5EF4-FFF2-40B4-BE49-F238E27FC236}">
                  <a16:creationId xmlns:a16="http://schemas.microsoft.com/office/drawing/2014/main" id="{E4A624BB-EA0F-6E01-9346-5E22CFBDD373}"/>
                </a:ext>
              </a:extLst>
            </p:cNvPr>
            <p:cNvSpPr/>
            <p:nvPr/>
          </p:nvSpPr>
          <p:spPr>
            <a:xfrm>
              <a:off x="8081355" y="4662666"/>
              <a:ext cx="1410269" cy="638780"/>
            </a:xfrm>
            <a:prstGeom prst="ellipse">
              <a:avLst/>
            </a:prstGeom>
            <a:solidFill>
              <a:schemeClr val="accent1">
                <a:lumMod val="20000"/>
                <a:lumOff val="80000"/>
              </a:schemeClr>
            </a:solid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grpSp>
          <p:nvGrpSpPr>
            <p:cNvPr id="377" name="组合 376">
              <a:extLst>
                <a:ext uri="{FF2B5EF4-FFF2-40B4-BE49-F238E27FC236}">
                  <a16:creationId xmlns:a16="http://schemas.microsoft.com/office/drawing/2014/main" id="{82A82F81-C69D-E0C2-937B-9B9DA8B4EA26}"/>
                </a:ext>
              </a:extLst>
            </p:cNvPr>
            <p:cNvGrpSpPr/>
            <p:nvPr/>
          </p:nvGrpSpPr>
          <p:grpSpPr>
            <a:xfrm>
              <a:off x="7997931" y="3640155"/>
              <a:ext cx="1410269" cy="684569"/>
              <a:chOff x="5180903" y="859783"/>
              <a:chExt cx="1882346" cy="868844"/>
            </a:xfrm>
          </p:grpSpPr>
          <p:sp>
            <p:nvSpPr>
              <p:cNvPr id="378" name="文本框 377">
                <a:extLst>
                  <a:ext uri="{FF2B5EF4-FFF2-40B4-BE49-F238E27FC236}">
                    <a16:creationId xmlns:a16="http://schemas.microsoft.com/office/drawing/2014/main" id="{0F920208-52D1-7D2B-3278-76D43CE03823}"/>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4+6=10</a:t>
                </a:r>
              </a:p>
              <a:p>
                <a:pPr algn="ctr">
                  <a:lnSpc>
                    <a:spcPct val="130000"/>
                  </a:lnSpc>
                </a:pPr>
                <a:r>
                  <a:rPr lang="en-US" altLang="zh-CN" sz="1400" dirty="0">
                    <a:latin typeface="Times New Roman" panose="02020603050405020304" pitchFamily="18" charset="0"/>
                    <a:cs typeface="Times New Roman" panose="02020603050405020304" pitchFamily="18" charset="0"/>
                  </a:rPr>
                  <a:t>3</a:t>
                </a:r>
                <a:endParaRPr lang="zh-CN" altLang="en-US" sz="1400" dirty="0">
                  <a:latin typeface="Times New Roman" panose="02020603050405020304" pitchFamily="18" charset="0"/>
                  <a:cs typeface="Times New Roman" panose="02020603050405020304" pitchFamily="18" charset="0"/>
                </a:endParaRPr>
              </a:p>
            </p:txBody>
          </p:sp>
          <p:sp>
            <p:nvSpPr>
              <p:cNvPr id="379" name="椭圆 378">
                <a:extLst>
                  <a:ext uri="{FF2B5EF4-FFF2-40B4-BE49-F238E27FC236}">
                    <a16:creationId xmlns:a16="http://schemas.microsoft.com/office/drawing/2014/main" id="{C4B6ED28-0CE9-3A16-8387-4061EE84A33A}"/>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80" name="直接连接符 379">
                <a:extLst>
                  <a:ext uri="{FF2B5EF4-FFF2-40B4-BE49-F238E27FC236}">
                    <a16:creationId xmlns:a16="http://schemas.microsoft.com/office/drawing/2014/main" id="{44199116-8734-7F5E-ECB7-13147BC4C155}"/>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2" name="文本框 381">
              <a:extLst>
                <a:ext uri="{FF2B5EF4-FFF2-40B4-BE49-F238E27FC236}">
                  <a16:creationId xmlns:a16="http://schemas.microsoft.com/office/drawing/2014/main" id="{F5A3116A-3273-724A-CF2B-A7C29E3B2CBA}"/>
                </a:ext>
              </a:extLst>
            </p:cNvPr>
            <p:cNvSpPr txBox="1"/>
            <p:nvPr/>
          </p:nvSpPr>
          <p:spPr>
            <a:xfrm>
              <a:off x="8135559" y="4689016"/>
              <a:ext cx="1356064" cy="624595"/>
            </a:xfrm>
            <a:prstGeom prst="rect">
              <a:avLst/>
            </a:prstGeom>
            <a:noFill/>
          </p:spPr>
          <p:txBody>
            <a:bodyPr wrap="square" rtlCol="0">
              <a:spAutoFit/>
            </a:bodyPr>
            <a:lstStyle/>
            <a:p>
              <a:pPr algn="ctr">
                <a:lnSpc>
                  <a:spcPct val="130000"/>
                </a:lnSpc>
              </a:pPr>
              <a:r>
                <a:rPr lang="en-US" altLang="zh-CN" sz="1400" b="1" dirty="0">
                  <a:latin typeface="Times New Roman" panose="02020603050405020304" pitchFamily="18" charset="0"/>
                  <a:cs typeface="Times New Roman" panose="02020603050405020304" pitchFamily="18" charset="0"/>
                </a:rPr>
                <a:t>4+6=10</a:t>
              </a:r>
            </a:p>
            <a:p>
              <a:pPr algn="ctr">
                <a:lnSpc>
                  <a:spcPct val="130000"/>
                </a:lnSpc>
              </a:pPr>
              <a:r>
                <a:rPr lang="en-US" altLang="zh-CN" sz="1400" b="1" dirty="0">
                  <a:latin typeface="Times New Roman" panose="02020603050405020304" pitchFamily="18" charset="0"/>
                  <a:cs typeface="Times New Roman" panose="02020603050405020304" pitchFamily="18" charset="0"/>
                </a:rPr>
                <a:t>8</a:t>
              </a:r>
              <a:endParaRPr lang="zh-CN" altLang="en-US" sz="1400" b="1"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AD8B6DF5-1C8E-9EBB-95AA-662F610D66C9}"/>
                </a:ext>
              </a:extLst>
            </p:cNvPr>
            <p:cNvCxnSpPr>
              <a:cxnSpLocks/>
            </p:cNvCxnSpPr>
            <p:nvPr/>
          </p:nvCxnSpPr>
          <p:spPr>
            <a:xfrm flipV="1">
              <a:off x="8179816" y="4982056"/>
              <a:ext cx="1223810" cy="8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9" name="组合 388">
              <a:extLst>
                <a:ext uri="{FF2B5EF4-FFF2-40B4-BE49-F238E27FC236}">
                  <a16:creationId xmlns:a16="http://schemas.microsoft.com/office/drawing/2014/main" id="{FACEC46F-655C-CFF9-75DF-6BE60991885E}"/>
                </a:ext>
              </a:extLst>
            </p:cNvPr>
            <p:cNvGrpSpPr/>
            <p:nvPr/>
          </p:nvGrpSpPr>
          <p:grpSpPr>
            <a:xfrm>
              <a:off x="10460334" y="2496515"/>
              <a:ext cx="1410269" cy="650945"/>
              <a:chOff x="5180903" y="859783"/>
              <a:chExt cx="1882346" cy="868844"/>
            </a:xfrm>
          </p:grpSpPr>
          <p:sp>
            <p:nvSpPr>
              <p:cNvPr id="390" name="文本框 389">
                <a:extLst>
                  <a:ext uri="{FF2B5EF4-FFF2-40B4-BE49-F238E27FC236}">
                    <a16:creationId xmlns:a16="http://schemas.microsoft.com/office/drawing/2014/main" id="{EFD79C96-C947-FD85-45DE-2CDF1654013D}"/>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5+6=11</a:t>
                </a:r>
              </a:p>
              <a:p>
                <a:pPr algn="ctr">
                  <a:lnSpc>
                    <a:spcPct val="130000"/>
                  </a:lnSpc>
                </a:pP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p:txBody>
          </p:sp>
          <p:sp>
            <p:nvSpPr>
              <p:cNvPr id="391" name="椭圆 390">
                <a:extLst>
                  <a:ext uri="{FF2B5EF4-FFF2-40B4-BE49-F238E27FC236}">
                    <a16:creationId xmlns:a16="http://schemas.microsoft.com/office/drawing/2014/main" id="{7C640792-DBAF-E2F0-B4F5-C8F7B94BEB0E}"/>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92" name="直接连接符 391">
                <a:extLst>
                  <a:ext uri="{FF2B5EF4-FFF2-40B4-BE49-F238E27FC236}">
                    <a16:creationId xmlns:a16="http://schemas.microsoft.com/office/drawing/2014/main" id="{ED316C1A-55C8-7F22-D866-61AA469ADDBE}"/>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3" name="组合 392">
              <a:extLst>
                <a:ext uri="{FF2B5EF4-FFF2-40B4-BE49-F238E27FC236}">
                  <a16:creationId xmlns:a16="http://schemas.microsoft.com/office/drawing/2014/main" id="{79AA367D-B915-28A4-FAD8-EA3D5EE04999}"/>
                </a:ext>
              </a:extLst>
            </p:cNvPr>
            <p:cNvGrpSpPr/>
            <p:nvPr/>
          </p:nvGrpSpPr>
          <p:grpSpPr>
            <a:xfrm>
              <a:off x="9502366" y="3672887"/>
              <a:ext cx="1410269" cy="650945"/>
              <a:chOff x="5180903" y="859783"/>
              <a:chExt cx="1882346" cy="868844"/>
            </a:xfrm>
          </p:grpSpPr>
          <p:sp>
            <p:nvSpPr>
              <p:cNvPr id="394" name="文本框 393">
                <a:extLst>
                  <a:ext uri="{FF2B5EF4-FFF2-40B4-BE49-F238E27FC236}">
                    <a16:creationId xmlns:a16="http://schemas.microsoft.com/office/drawing/2014/main" id="{EC552436-BAAE-EACF-FBD8-9A811AD94DFE}"/>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5+6=11</a:t>
                </a:r>
              </a:p>
              <a:p>
                <a:pPr algn="ctr">
                  <a:lnSpc>
                    <a:spcPct val="130000"/>
                  </a:lnSpc>
                </a:pPr>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sp>
            <p:nvSpPr>
              <p:cNvPr id="395" name="椭圆 394">
                <a:extLst>
                  <a:ext uri="{FF2B5EF4-FFF2-40B4-BE49-F238E27FC236}">
                    <a16:creationId xmlns:a16="http://schemas.microsoft.com/office/drawing/2014/main" id="{43D44806-0A5D-C7AA-EDD7-8CF3C3AE861B}"/>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396" name="直接连接符 395">
                <a:extLst>
                  <a:ext uri="{FF2B5EF4-FFF2-40B4-BE49-F238E27FC236}">
                    <a16:creationId xmlns:a16="http://schemas.microsoft.com/office/drawing/2014/main" id="{8074BC21-9C47-2700-B7A7-06D94CFE33F8}"/>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7" name="组合 396">
              <a:extLst>
                <a:ext uri="{FF2B5EF4-FFF2-40B4-BE49-F238E27FC236}">
                  <a16:creationId xmlns:a16="http://schemas.microsoft.com/office/drawing/2014/main" id="{8DA2F14D-3EDB-F049-0213-E8BC11618FF2}"/>
                </a:ext>
              </a:extLst>
            </p:cNvPr>
            <p:cNvGrpSpPr/>
            <p:nvPr/>
          </p:nvGrpSpPr>
          <p:grpSpPr>
            <a:xfrm>
              <a:off x="11006801" y="3672887"/>
              <a:ext cx="1410269" cy="650945"/>
              <a:chOff x="5180903" y="859783"/>
              <a:chExt cx="1882346" cy="868844"/>
            </a:xfrm>
          </p:grpSpPr>
          <p:sp>
            <p:nvSpPr>
              <p:cNvPr id="398" name="文本框 397">
                <a:extLst>
                  <a:ext uri="{FF2B5EF4-FFF2-40B4-BE49-F238E27FC236}">
                    <a16:creationId xmlns:a16="http://schemas.microsoft.com/office/drawing/2014/main" id="{0727DD33-8E3D-17D3-904D-BCBDD6D29825}"/>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6</a:t>
                </a:r>
              </a:p>
              <a:p>
                <a:pPr algn="ctr">
                  <a:lnSpc>
                    <a:spcPct val="130000"/>
                  </a:lnSpc>
                </a:pP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p:txBody>
          </p:sp>
          <p:sp>
            <p:nvSpPr>
              <p:cNvPr id="399" name="椭圆 398">
                <a:extLst>
                  <a:ext uri="{FF2B5EF4-FFF2-40B4-BE49-F238E27FC236}">
                    <a16:creationId xmlns:a16="http://schemas.microsoft.com/office/drawing/2014/main" id="{C3BF777A-D917-DAF3-6B3A-AD5F55630DB3}"/>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400" name="直接连接符 399">
                <a:extLst>
                  <a:ext uri="{FF2B5EF4-FFF2-40B4-BE49-F238E27FC236}">
                    <a16:creationId xmlns:a16="http://schemas.microsoft.com/office/drawing/2014/main" id="{4710ECAC-B282-F928-7A7E-9ADC29B41D1C}"/>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5" name="直接连接符 414">
              <a:extLst>
                <a:ext uri="{FF2B5EF4-FFF2-40B4-BE49-F238E27FC236}">
                  <a16:creationId xmlns:a16="http://schemas.microsoft.com/office/drawing/2014/main" id="{EF2B0FC7-B58B-CAB1-DEFB-72DB4533EA18}"/>
                </a:ext>
              </a:extLst>
            </p:cNvPr>
            <p:cNvCxnSpPr>
              <a:cxnSpLocks/>
            </p:cNvCxnSpPr>
            <p:nvPr/>
          </p:nvCxnSpPr>
          <p:spPr>
            <a:xfrm flipH="1" flipV="1">
              <a:off x="3795291" y="2024277"/>
              <a:ext cx="871729" cy="401163"/>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433" name="直接连接符 432">
              <a:extLst>
                <a:ext uri="{FF2B5EF4-FFF2-40B4-BE49-F238E27FC236}">
                  <a16:creationId xmlns:a16="http://schemas.microsoft.com/office/drawing/2014/main" id="{DDA57C3B-5626-22D1-EFB6-6C631E36757D}"/>
                </a:ext>
              </a:extLst>
            </p:cNvPr>
            <p:cNvCxnSpPr>
              <a:cxnSpLocks/>
            </p:cNvCxnSpPr>
            <p:nvPr/>
          </p:nvCxnSpPr>
          <p:spPr>
            <a:xfrm flipH="1" flipV="1">
              <a:off x="9883803" y="2035388"/>
              <a:ext cx="677015" cy="426458"/>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435" name="直接连接符 434">
              <a:extLst>
                <a:ext uri="{FF2B5EF4-FFF2-40B4-BE49-F238E27FC236}">
                  <a16:creationId xmlns:a16="http://schemas.microsoft.com/office/drawing/2014/main" id="{C3423E65-9B96-EBE4-A7F7-C200237EF4F2}"/>
                </a:ext>
              </a:extLst>
            </p:cNvPr>
            <p:cNvCxnSpPr>
              <a:cxnSpLocks/>
            </p:cNvCxnSpPr>
            <p:nvPr/>
          </p:nvCxnSpPr>
          <p:spPr>
            <a:xfrm flipH="1">
              <a:off x="7117665" y="3201458"/>
              <a:ext cx="299772" cy="327541"/>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438" name="直接连接符 437">
              <a:extLst>
                <a:ext uri="{FF2B5EF4-FFF2-40B4-BE49-F238E27FC236}">
                  <a16:creationId xmlns:a16="http://schemas.microsoft.com/office/drawing/2014/main" id="{F9F03FF9-15A2-E904-EA58-063F65001AAD}"/>
                </a:ext>
              </a:extLst>
            </p:cNvPr>
            <p:cNvCxnSpPr>
              <a:cxnSpLocks/>
            </p:cNvCxnSpPr>
            <p:nvPr/>
          </p:nvCxnSpPr>
          <p:spPr>
            <a:xfrm flipH="1" flipV="1">
              <a:off x="7937010" y="3211040"/>
              <a:ext cx="499112" cy="371407"/>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445" name="直接连接符 444">
              <a:extLst>
                <a:ext uri="{FF2B5EF4-FFF2-40B4-BE49-F238E27FC236}">
                  <a16:creationId xmlns:a16="http://schemas.microsoft.com/office/drawing/2014/main" id="{A9193FE4-F76C-AA29-3D94-3DEFB99344A5}"/>
                </a:ext>
              </a:extLst>
            </p:cNvPr>
            <p:cNvCxnSpPr>
              <a:cxnSpLocks/>
            </p:cNvCxnSpPr>
            <p:nvPr/>
          </p:nvCxnSpPr>
          <p:spPr>
            <a:xfrm flipH="1">
              <a:off x="6558419" y="4362044"/>
              <a:ext cx="501334" cy="880066"/>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446" name="直接连接符 445">
              <a:extLst>
                <a:ext uri="{FF2B5EF4-FFF2-40B4-BE49-F238E27FC236}">
                  <a16:creationId xmlns:a16="http://schemas.microsoft.com/office/drawing/2014/main" id="{23470FB7-E83D-15A6-3158-BDE5C08F83B6}"/>
                </a:ext>
              </a:extLst>
            </p:cNvPr>
            <p:cNvCxnSpPr>
              <a:cxnSpLocks/>
            </p:cNvCxnSpPr>
            <p:nvPr/>
          </p:nvCxnSpPr>
          <p:spPr>
            <a:xfrm>
              <a:off x="7349285" y="4371055"/>
              <a:ext cx="417631" cy="91371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449" name="直接连接符 448">
              <a:extLst>
                <a:ext uri="{FF2B5EF4-FFF2-40B4-BE49-F238E27FC236}">
                  <a16:creationId xmlns:a16="http://schemas.microsoft.com/office/drawing/2014/main" id="{8060BC11-E64E-D1AB-79BF-64D9F126E3F0}"/>
                </a:ext>
              </a:extLst>
            </p:cNvPr>
            <p:cNvCxnSpPr>
              <a:cxnSpLocks/>
            </p:cNvCxnSpPr>
            <p:nvPr/>
          </p:nvCxnSpPr>
          <p:spPr>
            <a:xfrm flipH="1">
              <a:off x="8588777" y="4369051"/>
              <a:ext cx="312812" cy="25419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2" name="文本框 451">
                  <a:extLst>
                    <a:ext uri="{FF2B5EF4-FFF2-40B4-BE49-F238E27FC236}">
                      <a16:creationId xmlns:a16="http://schemas.microsoft.com/office/drawing/2014/main" id="{C44CDC70-3C82-D6BA-9F55-C05BF452E716}"/>
                    </a:ext>
                  </a:extLst>
                </p:cNvPr>
                <p:cNvSpPr txBox="1"/>
                <p:nvPr/>
              </p:nvSpPr>
              <p:spPr>
                <a:xfrm>
                  <a:off x="3977903" y="1791837"/>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i="1" dirty="0" smtClean="0">
                                <a:latin typeface="Cambria Math" panose="02040503050406030204" pitchFamily="18" charset="0"/>
                                <a:ea typeface="微软雅黑" panose="020B0503020204020204" pitchFamily="34" charset="-122"/>
                              </a:rPr>
                              <m:t>2</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52" name="文本框 451">
                  <a:extLst>
                    <a:ext uri="{FF2B5EF4-FFF2-40B4-BE49-F238E27FC236}">
                      <a16:creationId xmlns:a16="http://schemas.microsoft.com/office/drawing/2014/main" id="{C44CDC70-3C82-D6BA-9F55-C05BF452E716}"/>
                    </a:ext>
                  </a:extLst>
                </p:cNvPr>
                <p:cNvSpPr txBox="1">
                  <a:spLocks noRot="1" noChangeAspect="1" noMove="1" noResize="1" noEditPoints="1" noAdjustHandles="1" noChangeArrowheads="1" noChangeShapeType="1" noTextEdit="1"/>
                </p:cNvSpPr>
                <p:nvPr/>
              </p:nvSpPr>
              <p:spPr>
                <a:xfrm>
                  <a:off x="3977903" y="1791837"/>
                  <a:ext cx="859220" cy="3724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3" name="文本框 452">
                  <a:extLst>
                    <a:ext uri="{FF2B5EF4-FFF2-40B4-BE49-F238E27FC236}">
                      <a16:creationId xmlns:a16="http://schemas.microsoft.com/office/drawing/2014/main" id="{D32C90C5-632A-A082-2D39-54DDBAA3651C}"/>
                    </a:ext>
                  </a:extLst>
                </p:cNvPr>
                <p:cNvSpPr txBox="1"/>
                <p:nvPr/>
              </p:nvSpPr>
              <p:spPr>
                <a:xfrm>
                  <a:off x="140916" y="3029941"/>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3</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53" name="文本框 452">
                  <a:extLst>
                    <a:ext uri="{FF2B5EF4-FFF2-40B4-BE49-F238E27FC236}">
                      <a16:creationId xmlns:a16="http://schemas.microsoft.com/office/drawing/2014/main" id="{D32C90C5-632A-A082-2D39-54DDBAA3651C}"/>
                    </a:ext>
                  </a:extLst>
                </p:cNvPr>
                <p:cNvSpPr txBox="1">
                  <a:spLocks noRot="1" noChangeAspect="1" noMove="1" noResize="1" noEditPoints="1" noAdjustHandles="1" noChangeArrowheads="1" noChangeShapeType="1" noTextEdit="1"/>
                </p:cNvSpPr>
                <p:nvPr/>
              </p:nvSpPr>
              <p:spPr>
                <a:xfrm>
                  <a:off x="140916" y="3029941"/>
                  <a:ext cx="859220" cy="3724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4" name="文本框 453">
                  <a:extLst>
                    <a:ext uri="{FF2B5EF4-FFF2-40B4-BE49-F238E27FC236}">
                      <a16:creationId xmlns:a16="http://schemas.microsoft.com/office/drawing/2014/main" id="{FDF9505E-02A0-1FF7-76AD-C4014E9425FC}"/>
                    </a:ext>
                  </a:extLst>
                </p:cNvPr>
                <p:cNvSpPr txBox="1"/>
                <p:nvPr/>
              </p:nvSpPr>
              <p:spPr>
                <a:xfrm>
                  <a:off x="7167012" y="1892909"/>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i="1" dirty="0" smtClean="0">
                                <a:latin typeface="Cambria Math" panose="02040503050406030204" pitchFamily="18" charset="0"/>
                                <a:ea typeface="微软雅黑" panose="020B0503020204020204" pitchFamily="34" charset="-122"/>
                              </a:rPr>
                              <m:t>2</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54" name="文本框 453">
                  <a:extLst>
                    <a:ext uri="{FF2B5EF4-FFF2-40B4-BE49-F238E27FC236}">
                      <a16:creationId xmlns:a16="http://schemas.microsoft.com/office/drawing/2014/main" id="{FDF9505E-02A0-1FF7-76AD-C4014E9425FC}"/>
                    </a:ext>
                  </a:extLst>
                </p:cNvPr>
                <p:cNvSpPr txBox="1">
                  <a:spLocks noRot="1" noChangeAspect="1" noMove="1" noResize="1" noEditPoints="1" noAdjustHandles="1" noChangeArrowheads="1" noChangeShapeType="1" noTextEdit="1"/>
                </p:cNvSpPr>
                <p:nvPr/>
              </p:nvSpPr>
              <p:spPr>
                <a:xfrm>
                  <a:off x="7167012" y="1892909"/>
                  <a:ext cx="859220" cy="3724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5" name="文本框 454">
                  <a:extLst>
                    <a:ext uri="{FF2B5EF4-FFF2-40B4-BE49-F238E27FC236}">
                      <a16:creationId xmlns:a16="http://schemas.microsoft.com/office/drawing/2014/main" id="{B6F54596-8D82-CF3B-5E82-AFF5BD2873A7}"/>
                    </a:ext>
                  </a:extLst>
                </p:cNvPr>
                <p:cNvSpPr txBox="1"/>
                <p:nvPr/>
              </p:nvSpPr>
              <p:spPr>
                <a:xfrm>
                  <a:off x="6444436" y="3090777"/>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3</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55" name="文本框 454">
                  <a:extLst>
                    <a:ext uri="{FF2B5EF4-FFF2-40B4-BE49-F238E27FC236}">
                      <a16:creationId xmlns:a16="http://schemas.microsoft.com/office/drawing/2014/main" id="{B6F54596-8D82-CF3B-5E82-AFF5BD2873A7}"/>
                    </a:ext>
                  </a:extLst>
                </p:cNvPr>
                <p:cNvSpPr txBox="1">
                  <a:spLocks noRot="1" noChangeAspect="1" noMove="1" noResize="1" noEditPoints="1" noAdjustHandles="1" noChangeArrowheads="1" noChangeShapeType="1" noTextEdit="1"/>
                </p:cNvSpPr>
                <p:nvPr/>
              </p:nvSpPr>
              <p:spPr>
                <a:xfrm>
                  <a:off x="6444436" y="3090777"/>
                  <a:ext cx="859220" cy="3724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6" name="文本框 455">
                  <a:extLst>
                    <a:ext uri="{FF2B5EF4-FFF2-40B4-BE49-F238E27FC236}">
                      <a16:creationId xmlns:a16="http://schemas.microsoft.com/office/drawing/2014/main" id="{3681D62E-2531-197A-F749-64C8D11BF31B}"/>
                    </a:ext>
                  </a:extLst>
                </p:cNvPr>
                <p:cNvSpPr txBox="1"/>
                <p:nvPr/>
              </p:nvSpPr>
              <p:spPr>
                <a:xfrm>
                  <a:off x="3539581" y="3123974"/>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3</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56" name="文本框 455">
                  <a:extLst>
                    <a:ext uri="{FF2B5EF4-FFF2-40B4-BE49-F238E27FC236}">
                      <a16:creationId xmlns:a16="http://schemas.microsoft.com/office/drawing/2014/main" id="{3681D62E-2531-197A-F749-64C8D11BF31B}"/>
                    </a:ext>
                  </a:extLst>
                </p:cNvPr>
                <p:cNvSpPr txBox="1">
                  <a:spLocks noRot="1" noChangeAspect="1" noMove="1" noResize="1" noEditPoints="1" noAdjustHandles="1" noChangeArrowheads="1" noChangeShapeType="1" noTextEdit="1"/>
                </p:cNvSpPr>
                <p:nvPr/>
              </p:nvSpPr>
              <p:spPr>
                <a:xfrm>
                  <a:off x="3539581" y="3123974"/>
                  <a:ext cx="859220" cy="3724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7" name="文本框 456">
                  <a:extLst>
                    <a:ext uri="{FF2B5EF4-FFF2-40B4-BE49-F238E27FC236}">
                      <a16:creationId xmlns:a16="http://schemas.microsoft.com/office/drawing/2014/main" id="{3A4B5CC1-D3A8-8A16-F949-4D6D48454714}"/>
                    </a:ext>
                  </a:extLst>
                </p:cNvPr>
                <p:cNvSpPr txBox="1"/>
                <p:nvPr/>
              </p:nvSpPr>
              <p:spPr>
                <a:xfrm>
                  <a:off x="9788457" y="3212259"/>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3</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57" name="文本框 456">
                  <a:extLst>
                    <a:ext uri="{FF2B5EF4-FFF2-40B4-BE49-F238E27FC236}">
                      <a16:creationId xmlns:a16="http://schemas.microsoft.com/office/drawing/2014/main" id="{3A4B5CC1-D3A8-8A16-F949-4D6D48454714}"/>
                    </a:ext>
                  </a:extLst>
                </p:cNvPr>
                <p:cNvSpPr txBox="1">
                  <a:spLocks noRot="1" noChangeAspect="1" noMove="1" noResize="1" noEditPoints="1" noAdjustHandles="1" noChangeArrowheads="1" noChangeShapeType="1" noTextEdit="1"/>
                </p:cNvSpPr>
                <p:nvPr/>
              </p:nvSpPr>
              <p:spPr>
                <a:xfrm>
                  <a:off x="9788457" y="3212259"/>
                  <a:ext cx="859220" cy="3724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2" name="文本框 461">
                  <a:extLst>
                    <a:ext uri="{FF2B5EF4-FFF2-40B4-BE49-F238E27FC236}">
                      <a16:creationId xmlns:a16="http://schemas.microsoft.com/office/drawing/2014/main" id="{2AE2C8AB-06BB-B5FD-32CE-E064A8E7D668}"/>
                    </a:ext>
                  </a:extLst>
                </p:cNvPr>
                <p:cNvSpPr txBox="1"/>
                <p:nvPr/>
              </p:nvSpPr>
              <p:spPr>
                <a:xfrm>
                  <a:off x="10065841" y="1853504"/>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i="1" dirty="0" smtClean="0">
                                <a:latin typeface="Cambria Math" panose="02040503050406030204" pitchFamily="18" charset="0"/>
                                <a:ea typeface="微软雅黑" panose="020B0503020204020204" pitchFamily="34" charset="-122"/>
                              </a:rPr>
                              <m:t>2</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62" name="文本框 461">
                  <a:extLst>
                    <a:ext uri="{FF2B5EF4-FFF2-40B4-BE49-F238E27FC236}">
                      <a16:creationId xmlns:a16="http://schemas.microsoft.com/office/drawing/2014/main" id="{2AE2C8AB-06BB-B5FD-32CE-E064A8E7D668}"/>
                    </a:ext>
                  </a:extLst>
                </p:cNvPr>
                <p:cNvSpPr txBox="1">
                  <a:spLocks noRot="1" noChangeAspect="1" noMove="1" noResize="1" noEditPoints="1" noAdjustHandles="1" noChangeArrowheads="1" noChangeShapeType="1" noTextEdit="1"/>
                </p:cNvSpPr>
                <p:nvPr/>
              </p:nvSpPr>
              <p:spPr>
                <a:xfrm>
                  <a:off x="10065841" y="1853504"/>
                  <a:ext cx="859220" cy="37241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5" name="文本框 464">
                  <a:extLst>
                    <a:ext uri="{FF2B5EF4-FFF2-40B4-BE49-F238E27FC236}">
                      <a16:creationId xmlns:a16="http://schemas.microsoft.com/office/drawing/2014/main" id="{4AAFAE40-68E5-B001-73F6-1369A19CD33E}"/>
                    </a:ext>
                  </a:extLst>
                </p:cNvPr>
                <p:cNvSpPr txBox="1"/>
                <p:nvPr/>
              </p:nvSpPr>
              <p:spPr>
                <a:xfrm>
                  <a:off x="1871762" y="3060719"/>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3</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65" name="文本框 464">
                  <a:extLst>
                    <a:ext uri="{FF2B5EF4-FFF2-40B4-BE49-F238E27FC236}">
                      <a16:creationId xmlns:a16="http://schemas.microsoft.com/office/drawing/2014/main" id="{4AAFAE40-68E5-B001-73F6-1369A19CD33E}"/>
                    </a:ext>
                  </a:extLst>
                </p:cNvPr>
                <p:cNvSpPr txBox="1">
                  <a:spLocks noRot="1" noChangeAspect="1" noMove="1" noResize="1" noEditPoints="1" noAdjustHandles="1" noChangeArrowheads="1" noChangeShapeType="1" noTextEdit="1"/>
                </p:cNvSpPr>
                <p:nvPr/>
              </p:nvSpPr>
              <p:spPr>
                <a:xfrm>
                  <a:off x="1871762" y="3060719"/>
                  <a:ext cx="859220" cy="3724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6" name="文本框 465">
                  <a:extLst>
                    <a:ext uri="{FF2B5EF4-FFF2-40B4-BE49-F238E27FC236}">
                      <a16:creationId xmlns:a16="http://schemas.microsoft.com/office/drawing/2014/main" id="{AD88ADB8-AAFE-D2F7-100B-E852A78368D3}"/>
                    </a:ext>
                  </a:extLst>
                </p:cNvPr>
                <p:cNvSpPr txBox="1"/>
                <p:nvPr/>
              </p:nvSpPr>
              <p:spPr>
                <a:xfrm>
                  <a:off x="829078" y="4186620"/>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66" name="文本框 465">
                  <a:extLst>
                    <a:ext uri="{FF2B5EF4-FFF2-40B4-BE49-F238E27FC236}">
                      <a16:creationId xmlns:a16="http://schemas.microsoft.com/office/drawing/2014/main" id="{AD88ADB8-AAFE-D2F7-100B-E852A78368D3}"/>
                    </a:ext>
                  </a:extLst>
                </p:cNvPr>
                <p:cNvSpPr txBox="1">
                  <a:spLocks noRot="1" noChangeAspect="1" noMove="1" noResize="1" noEditPoints="1" noAdjustHandles="1" noChangeArrowheads="1" noChangeShapeType="1" noTextEdit="1"/>
                </p:cNvSpPr>
                <p:nvPr/>
              </p:nvSpPr>
              <p:spPr>
                <a:xfrm>
                  <a:off x="829078" y="4186620"/>
                  <a:ext cx="859220" cy="3724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0" name="文本框 469">
                  <a:extLst>
                    <a:ext uri="{FF2B5EF4-FFF2-40B4-BE49-F238E27FC236}">
                      <a16:creationId xmlns:a16="http://schemas.microsoft.com/office/drawing/2014/main" id="{069859D9-1ABA-3480-6891-E56B793A249B}"/>
                    </a:ext>
                  </a:extLst>
                </p:cNvPr>
                <p:cNvSpPr txBox="1"/>
                <p:nvPr/>
              </p:nvSpPr>
              <p:spPr>
                <a:xfrm>
                  <a:off x="4707117" y="4185714"/>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70" name="文本框 469">
                  <a:extLst>
                    <a:ext uri="{FF2B5EF4-FFF2-40B4-BE49-F238E27FC236}">
                      <a16:creationId xmlns:a16="http://schemas.microsoft.com/office/drawing/2014/main" id="{069859D9-1ABA-3480-6891-E56B793A249B}"/>
                    </a:ext>
                  </a:extLst>
                </p:cNvPr>
                <p:cNvSpPr txBox="1">
                  <a:spLocks noRot="1" noChangeAspect="1" noMove="1" noResize="1" noEditPoints="1" noAdjustHandles="1" noChangeArrowheads="1" noChangeShapeType="1" noTextEdit="1"/>
                </p:cNvSpPr>
                <p:nvPr/>
              </p:nvSpPr>
              <p:spPr>
                <a:xfrm>
                  <a:off x="4707117" y="4185714"/>
                  <a:ext cx="859220" cy="3724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1" name="文本框 470">
                  <a:extLst>
                    <a:ext uri="{FF2B5EF4-FFF2-40B4-BE49-F238E27FC236}">
                      <a16:creationId xmlns:a16="http://schemas.microsoft.com/office/drawing/2014/main" id="{5A7C8275-D915-90C7-94A7-35FBC6E47029}"/>
                    </a:ext>
                  </a:extLst>
                </p:cNvPr>
                <p:cNvSpPr txBox="1"/>
                <p:nvPr/>
              </p:nvSpPr>
              <p:spPr>
                <a:xfrm>
                  <a:off x="2228476" y="4207408"/>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71" name="文本框 470">
                  <a:extLst>
                    <a:ext uri="{FF2B5EF4-FFF2-40B4-BE49-F238E27FC236}">
                      <a16:creationId xmlns:a16="http://schemas.microsoft.com/office/drawing/2014/main" id="{5A7C8275-D915-90C7-94A7-35FBC6E47029}"/>
                    </a:ext>
                  </a:extLst>
                </p:cNvPr>
                <p:cNvSpPr txBox="1">
                  <a:spLocks noRot="1" noChangeAspect="1" noMove="1" noResize="1" noEditPoints="1" noAdjustHandles="1" noChangeArrowheads="1" noChangeShapeType="1" noTextEdit="1"/>
                </p:cNvSpPr>
                <p:nvPr/>
              </p:nvSpPr>
              <p:spPr>
                <a:xfrm>
                  <a:off x="2228476" y="4207408"/>
                  <a:ext cx="859220" cy="37241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2" name="文本框 471">
                  <a:extLst>
                    <a:ext uri="{FF2B5EF4-FFF2-40B4-BE49-F238E27FC236}">
                      <a16:creationId xmlns:a16="http://schemas.microsoft.com/office/drawing/2014/main" id="{56700C6C-5981-277D-CECC-99E8E7FC62DA}"/>
                    </a:ext>
                  </a:extLst>
                </p:cNvPr>
                <p:cNvSpPr txBox="1"/>
                <p:nvPr/>
              </p:nvSpPr>
              <p:spPr>
                <a:xfrm>
                  <a:off x="4129430" y="4369051"/>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72" name="文本框 471">
                  <a:extLst>
                    <a:ext uri="{FF2B5EF4-FFF2-40B4-BE49-F238E27FC236}">
                      <a16:creationId xmlns:a16="http://schemas.microsoft.com/office/drawing/2014/main" id="{56700C6C-5981-277D-CECC-99E8E7FC62DA}"/>
                    </a:ext>
                  </a:extLst>
                </p:cNvPr>
                <p:cNvSpPr txBox="1">
                  <a:spLocks noRot="1" noChangeAspect="1" noMove="1" noResize="1" noEditPoints="1" noAdjustHandles="1" noChangeArrowheads="1" noChangeShapeType="1" noTextEdit="1"/>
                </p:cNvSpPr>
                <p:nvPr/>
              </p:nvSpPr>
              <p:spPr>
                <a:xfrm>
                  <a:off x="4129430" y="4369051"/>
                  <a:ext cx="859220" cy="37241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3" name="文本框 472">
                  <a:extLst>
                    <a:ext uri="{FF2B5EF4-FFF2-40B4-BE49-F238E27FC236}">
                      <a16:creationId xmlns:a16="http://schemas.microsoft.com/office/drawing/2014/main" id="{F91E6898-2494-90C7-3E94-0A90C94357F4}"/>
                    </a:ext>
                  </a:extLst>
                </p:cNvPr>
                <p:cNvSpPr txBox="1"/>
                <p:nvPr/>
              </p:nvSpPr>
              <p:spPr>
                <a:xfrm>
                  <a:off x="5325430" y="3074640"/>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3</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73" name="文本框 472">
                  <a:extLst>
                    <a:ext uri="{FF2B5EF4-FFF2-40B4-BE49-F238E27FC236}">
                      <a16:creationId xmlns:a16="http://schemas.microsoft.com/office/drawing/2014/main" id="{F91E6898-2494-90C7-3E94-0A90C94357F4}"/>
                    </a:ext>
                  </a:extLst>
                </p:cNvPr>
                <p:cNvSpPr txBox="1">
                  <a:spLocks noRot="1" noChangeAspect="1" noMove="1" noResize="1" noEditPoints="1" noAdjustHandles="1" noChangeArrowheads="1" noChangeShapeType="1" noTextEdit="1"/>
                </p:cNvSpPr>
                <p:nvPr/>
              </p:nvSpPr>
              <p:spPr>
                <a:xfrm>
                  <a:off x="5325430" y="3074640"/>
                  <a:ext cx="859220" cy="3724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4" name="文本框 473">
                  <a:extLst>
                    <a:ext uri="{FF2B5EF4-FFF2-40B4-BE49-F238E27FC236}">
                      <a16:creationId xmlns:a16="http://schemas.microsoft.com/office/drawing/2014/main" id="{CD1BE392-63CB-0FF8-1873-4F0310695945}"/>
                    </a:ext>
                  </a:extLst>
                </p:cNvPr>
                <p:cNvSpPr txBox="1"/>
                <p:nvPr/>
              </p:nvSpPr>
              <p:spPr>
                <a:xfrm>
                  <a:off x="8183224" y="3094196"/>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3</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74" name="文本框 473">
                  <a:extLst>
                    <a:ext uri="{FF2B5EF4-FFF2-40B4-BE49-F238E27FC236}">
                      <a16:creationId xmlns:a16="http://schemas.microsoft.com/office/drawing/2014/main" id="{CD1BE392-63CB-0FF8-1873-4F0310695945}"/>
                    </a:ext>
                  </a:extLst>
                </p:cNvPr>
                <p:cNvSpPr txBox="1">
                  <a:spLocks noRot="1" noChangeAspect="1" noMove="1" noResize="1" noEditPoints="1" noAdjustHandles="1" noChangeArrowheads="1" noChangeShapeType="1" noTextEdit="1"/>
                </p:cNvSpPr>
                <p:nvPr/>
              </p:nvSpPr>
              <p:spPr>
                <a:xfrm>
                  <a:off x="8183224" y="3094196"/>
                  <a:ext cx="859220" cy="37241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6" name="文本框 475">
                  <a:extLst>
                    <a:ext uri="{FF2B5EF4-FFF2-40B4-BE49-F238E27FC236}">
                      <a16:creationId xmlns:a16="http://schemas.microsoft.com/office/drawing/2014/main" id="{5C9186F9-D413-6EF5-9A03-65B665876D72}"/>
                    </a:ext>
                  </a:extLst>
                </p:cNvPr>
                <p:cNvSpPr txBox="1"/>
                <p:nvPr/>
              </p:nvSpPr>
              <p:spPr>
                <a:xfrm>
                  <a:off x="6112314" y="4463386"/>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76" name="文本框 475">
                  <a:extLst>
                    <a:ext uri="{FF2B5EF4-FFF2-40B4-BE49-F238E27FC236}">
                      <a16:creationId xmlns:a16="http://schemas.microsoft.com/office/drawing/2014/main" id="{5C9186F9-D413-6EF5-9A03-65B665876D72}"/>
                    </a:ext>
                  </a:extLst>
                </p:cNvPr>
                <p:cNvSpPr txBox="1">
                  <a:spLocks noRot="1" noChangeAspect="1" noMove="1" noResize="1" noEditPoints="1" noAdjustHandles="1" noChangeArrowheads="1" noChangeShapeType="1" noTextEdit="1"/>
                </p:cNvSpPr>
                <p:nvPr/>
              </p:nvSpPr>
              <p:spPr>
                <a:xfrm>
                  <a:off x="6112314" y="4463386"/>
                  <a:ext cx="859220" cy="37241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7" name="文本框 476">
                  <a:extLst>
                    <a:ext uri="{FF2B5EF4-FFF2-40B4-BE49-F238E27FC236}">
                      <a16:creationId xmlns:a16="http://schemas.microsoft.com/office/drawing/2014/main" id="{C5E193AA-372A-CFFC-9BA6-0D5463CFC89A}"/>
                    </a:ext>
                  </a:extLst>
                </p:cNvPr>
                <p:cNvSpPr txBox="1"/>
                <p:nvPr/>
              </p:nvSpPr>
              <p:spPr>
                <a:xfrm>
                  <a:off x="2988687" y="4361920"/>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77" name="文本框 476">
                  <a:extLst>
                    <a:ext uri="{FF2B5EF4-FFF2-40B4-BE49-F238E27FC236}">
                      <a16:creationId xmlns:a16="http://schemas.microsoft.com/office/drawing/2014/main" id="{C5E193AA-372A-CFFC-9BA6-0D5463CFC89A}"/>
                    </a:ext>
                  </a:extLst>
                </p:cNvPr>
                <p:cNvSpPr txBox="1">
                  <a:spLocks noRot="1" noChangeAspect="1" noMove="1" noResize="1" noEditPoints="1" noAdjustHandles="1" noChangeArrowheads="1" noChangeShapeType="1" noTextEdit="1"/>
                </p:cNvSpPr>
                <p:nvPr/>
              </p:nvSpPr>
              <p:spPr>
                <a:xfrm>
                  <a:off x="2988687" y="4361920"/>
                  <a:ext cx="859220" cy="3724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8" name="文本框 477">
                  <a:extLst>
                    <a:ext uri="{FF2B5EF4-FFF2-40B4-BE49-F238E27FC236}">
                      <a16:creationId xmlns:a16="http://schemas.microsoft.com/office/drawing/2014/main" id="{B93408BC-52D5-8AE2-76C8-8FAA1FC02F49}"/>
                    </a:ext>
                  </a:extLst>
                </p:cNvPr>
                <p:cNvSpPr txBox="1"/>
                <p:nvPr/>
              </p:nvSpPr>
              <p:spPr>
                <a:xfrm>
                  <a:off x="7293036" y="4332984"/>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78" name="文本框 477">
                  <a:extLst>
                    <a:ext uri="{FF2B5EF4-FFF2-40B4-BE49-F238E27FC236}">
                      <a16:creationId xmlns:a16="http://schemas.microsoft.com/office/drawing/2014/main" id="{B93408BC-52D5-8AE2-76C8-8FAA1FC02F49}"/>
                    </a:ext>
                  </a:extLst>
                </p:cNvPr>
                <p:cNvSpPr txBox="1">
                  <a:spLocks noRot="1" noChangeAspect="1" noMove="1" noResize="1" noEditPoints="1" noAdjustHandles="1" noChangeArrowheads="1" noChangeShapeType="1" noTextEdit="1"/>
                </p:cNvSpPr>
                <p:nvPr/>
              </p:nvSpPr>
              <p:spPr>
                <a:xfrm>
                  <a:off x="7293036" y="4332984"/>
                  <a:ext cx="859220" cy="37241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 name="文本框 480">
                  <a:extLst>
                    <a:ext uri="{FF2B5EF4-FFF2-40B4-BE49-F238E27FC236}">
                      <a16:creationId xmlns:a16="http://schemas.microsoft.com/office/drawing/2014/main" id="{2C2C5099-0FFA-80D8-64A9-C100B23C9726}"/>
                    </a:ext>
                  </a:extLst>
                </p:cNvPr>
                <p:cNvSpPr txBox="1"/>
                <p:nvPr/>
              </p:nvSpPr>
              <p:spPr>
                <a:xfrm>
                  <a:off x="7962719" y="4235547"/>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81" name="文本框 480">
                  <a:extLst>
                    <a:ext uri="{FF2B5EF4-FFF2-40B4-BE49-F238E27FC236}">
                      <a16:creationId xmlns:a16="http://schemas.microsoft.com/office/drawing/2014/main" id="{2C2C5099-0FFA-80D8-64A9-C100B23C9726}"/>
                    </a:ext>
                  </a:extLst>
                </p:cNvPr>
                <p:cNvSpPr txBox="1">
                  <a:spLocks noRot="1" noChangeAspect="1" noMove="1" noResize="1" noEditPoints="1" noAdjustHandles="1" noChangeArrowheads="1" noChangeShapeType="1" noTextEdit="1"/>
                </p:cNvSpPr>
                <p:nvPr/>
              </p:nvSpPr>
              <p:spPr>
                <a:xfrm>
                  <a:off x="7962719" y="4235547"/>
                  <a:ext cx="859220" cy="372410"/>
                </a:xfrm>
                <a:prstGeom prst="rect">
                  <a:avLst/>
                </a:prstGeom>
                <a:blipFill>
                  <a:blip r:embed="rId14"/>
                  <a:stretch>
                    <a:fillRect/>
                  </a:stretch>
                </a:blipFill>
              </p:spPr>
              <p:txBody>
                <a:bodyPr/>
                <a:lstStyle/>
                <a:p>
                  <a:r>
                    <a:rPr lang="zh-CN" altLang="en-US">
                      <a:noFill/>
                    </a:rPr>
                    <a:t> </a:t>
                  </a:r>
                </a:p>
              </p:txBody>
            </p:sp>
          </mc:Fallback>
        </mc:AlternateContent>
        <p:cxnSp>
          <p:nvCxnSpPr>
            <p:cNvPr id="482" name="直接连接符 481">
              <a:extLst>
                <a:ext uri="{FF2B5EF4-FFF2-40B4-BE49-F238E27FC236}">
                  <a16:creationId xmlns:a16="http://schemas.microsoft.com/office/drawing/2014/main" id="{2DA57151-5C33-AF0A-B0D5-C4C4416698A1}"/>
                </a:ext>
              </a:extLst>
            </p:cNvPr>
            <p:cNvCxnSpPr>
              <a:cxnSpLocks/>
            </p:cNvCxnSpPr>
            <p:nvPr/>
          </p:nvCxnSpPr>
          <p:spPr>
            <a:xfrm flipH="1">
              <a:off x="10560118" y="3220982"/>
              <a:ext cx="299772" cy="327541"/>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483" name="直接连接符 482">
              <a:extLst>
                <a:ext uri="{FF2B5EF4-FFF2-40B4-BE49-F238E27FC236}">
                  <a16:creationId xmlns:a16="http://schemas.microsoft.com/office/drawing/2014/main" id="{3D2EC563-BC17-5E02-E374-0543A56B6082}"/>
                </a:ext>
              </a:extLst>
            </p:cNvPr>
            <p:cNvCxnSpPr>
              <a:cxnSpLocks/>
            </p:cNvCxnSpPr>
            <p:nvPr/>
          </p:nvCxnSpPr>
          <p:spPr>
            <a:xfrm>
              <a:off x="11109408" y="3271350"/>
              <a:ext cx="383997" cy="311097"/>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p:grpSp>
          <p:nvGrpSpPr>
            <p:cNvPr id="487" name="组合 486">
              <a:extLst>
                <a:ext uri="{FF2B5EF4-FFF2-40B4-BE49-F238E27FC236}">
                  <a16:creationId xmlns:a16="http://schemas.microsoft.com/office/drawing/2014/main" id="{CB911080-D441-FCFE-622D-6EE0731E46B3}"/>
                </a:ext>
              </a:extLst>
            </p:cNvPr>
            <p:cNvGrpSpPr/>
            <p:nvPr/>
          </p:nvGrpSpPr>
          <p:grpSpPr>
            <a:xfrm>
              <a:off x="9041215" y="5449193"/>
              <a:ext cx="1410269" cy="650945"/>
              <a:chOff x="5180903" y="859783"/>
              <a:chExt cx="1882346" cy="868844"/>
            </a:xfrm>
          </p:grpSpPr>
          <p:sp>
            <p:nvSpPr>
              <p:cNvPr id="488" name="文本框 487">
                <a:extLst>
                  <a:ext uri="{FF2B5EF4-FFF2-40B4-BE49-F238E27FC236}">
                    <a16:creationId xmlns:a16="http://schemas.microsoft.com/office/drawing/2014/main" id="{B43E9DAB-7A07-8C48-F207-C978AA6A6D96}"/>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endParaRPr lang="en-US" altLang="zh-CN" sz="1400" dirty="0">
                  <a:latin typeface="Times New Roman" panose="02020603050405020304" pitchFamily="18" charset="0"/>
                  <a:cs typeface="Times New Roman" panose="02020603050405020304" pitchFamily="18" charset="0"/>
                </a:endParaRPr>
              </a:p>
              <a:p>
                <a:pPr algn="ctr">
                  <a:lnSpc>
                    <a:spcPct val="130000"/>
                  </a:lnSpc>
                </a:pPr>
                <a:r>
                  <a:rPr lang="en-US" altLang="zh-CN" sz="1400" dirty="0">
                    <a:latin typeface="Times New Roman" panose="02020603050405020304" pitchFamily="18" charset="0"/>
                    <a:cs typeface="Times New Roman" panose="02020603050405020304" pitchFamily="18" charset="0"/>
                  </a:rPr>
                  <a:t>9</a:t>
                </a:r>
                <a:endParaRPr lang="zh-CN" altLang="en-US" sz="1400" dirty="0">
                  <a:latin typeface="Times New Roman" panose="02020603050405020304" pitchFamily="18" charset="0"/>
                  <a:cs typeface="Times New Roman" panose="02020603050405020304" pitchFamily="18" charset="0"/>
                </a:endParaRPr>
              </a:p>
            </p:txBody>
          </p:sp>
          <p:sp>
            <p:nvSpPr>
              <p:cNvPr id="489" name="椭圆 488">
                <a:extLst>
                  <a:ext uri="{FF2B5EF4-FFF2-40B4-BE49-F238E27FC236}">
                    <a16:creationId xmlns:a16="http://schemas.microsoft.com/office/drawing/2014/main" id="{996687AF-AF58-A0D5-9053-1F2192C3AB86}"/>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490" name="直接连接符 489">
                <a:extLst>
                  <a:ext uri="{FF2B5EF4-FFF2-40B4-BE49-F238E27FC236}">
                    <a16:creationId xmlns:a16="http://schemas.microsoft.com/office/drawing/2014/main" id="{7974A341-F375-A6DD-2F45-EC04BE9CA5DF}"/>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91" name="直接连接符 490">
              <a:extLst>
                <a:ext uri="{FF2B5EF4-FFF2-40B4-BE49-F238E27FC236}">
                  <a16:creationId xmlns:a16="http://schemas.microsoft.com/office/drawing/2014/main" id="{855BF9D4-6AC3-3267-5376-C8A1E6977E23}"/>
                </a:ext>
              </a:extLst>
            </p:cNvPr>
            <p:cNvCxnSpPr>
              <a:cxnSpLocks/>
            </p:cNvCxnSpPr>
            <p:nvPr/>
          </p:nvCxnSpPr>
          <p:spPr>
            <a:xfrm flipH="1">
              <a:off x="9804952" y="4464588"/>
              <a:ext cx="501334" cy="880066"/>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2" name="文本框 491">
                  <a:extLst>
                    <a:ext uri="{FF2B5EF4-FFF2-40B4-BE49-F238E27FC236}">
                      <a16:creationId xmlns:a16="http://schemas.microsoft.com/office/drawing/2014/main" id="{C751B675-9C98-AA58-857D-96A7D89BA27E}"/>
                    </a:ext>
                  </a:extLst>
                </p:cNvPr>
                <p:cNvSpPr txBox="1"/>
                <p:nvPr/>
              </p:nvSpPr>
              <p:spPr>
                <a:xfrm>
                  <a:off x="9358847" y="4565930"/>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=1</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92" name="文本框 491">
                  <a:extLst>
                    <a:ext uri="{FF2B5EF4-FFF2-40B4-BE49-F238E27FC236}">
                      <a16:creationId xmlns:a16="http://schemas.microsoft.com/office/drawing/2014/main" id="{C751B675-9C98-AA58-857D-96A7D89BA27E}"/>
                    </a:ext>
                  </a:extLst>
                </p:cNvPr>
                <p:cNvSpPr txBox="1">
                  <a:spLocks noRot="1" noChangeAspect="1" noMove="1" noResize="1" noEditPoints="1" noAdjustHandles="1" noChangeArrowheads="1" noChangeShapeType="1" noTextEdit="1"/>
                </p:cNvSpPr>
                <p:nvPr/>
              </p:nvSpPr>
              <p:spPr>
                <a:xfrm>
                  <a:off x="9358847" y="4565930"/>
                  <a:ext cx="859220" cy="37241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9" name="文本框 498">
                  <a:extLst>
                    <a:ext uri="{FF2B5EF4-FFF2-40B4-BE49-F238E27FC236}">
                      <a16:creationId xmlns:a16="http://schemas.microsoft.com/office/drawing/2014/main" id="{30CAD7CD-3BD5-3879-91D5-0E9E4510431B}"/>
                    </a:ext>
                  </a:extLst>
                </p:cNvPr>
                <p:cNvSpPr txBox="1"/>
                <p:nvPr/>
              </p:nvSpPr>
              <p:spPr>
                <a:xfrm>
                  <a:off x="11227281" y="3135295"/>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3</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499" name="文本框 498">
                  <a:extLst>
                    <a:ext uri="{FF2B5EF4-FFF2-40B4-BE49-F238E27FC236}">
                      <a16:creationId xmlns:a16="http://schemas.microsoft.com/office/drawing/2014/main" id="{30CAD7CD-3BD5-3879-91D5-0E9E4510431B}"/>
                    </a:ext>
                  </a:extLst>
                </p:cNvPr>
                <p:cNvSpPr txBox="1">
                  <a:spLocks noRot="1" noChangeAspect="1" noMove="1" noResize="1" noEditPoints="1" noAdjustHandles="1" noChangeArrowheads="1" noChangeShapeType="1" noTextEdit="1"/>
                </p:cNvSpPr>
                <p:nvPr/>
              </p:nvSpPr>
              <p:spPr>
                <a:xfrm>
                  <a:off x="11227281" y="3135295"/>
                  <a:ext cx="859220" cy="372410"/>
                </a:xfrm>
                <a:prstGeom prst="rect">
                  <a:avLst/>
                </a:prstGeom>
                <a:blipFill>
                  <a:blip r:embed="rId13"/>
                  <a:stretch>
                    <a:fillRect/>
                  </a:stretch>
                </a:blipFill>
              </p:spPr>
              <p:txBody>
                <a:bodyPr/>
                <a:lstStyle/>
                <a:p>
                  <a:r>
                    <a:rPr lang="zh-CN" altLang="en-US">
                      <a:noFill/>
                    </a:rPr>
                    <a:t> </a:t>
                  </a:r>
                </a:p>
              </p:txBody>
            </p:sp>
          </mc:Fallback>
        </mc:AlternateContent>
        <p:cxnSp>
          <p:nvCxnSpPr>
            <p:cNvPr id="500" name="直接连接符 499">
              <a:extLst>
                <a:ext uri="{FF2B5EF4-FFF2-40B4-BE49-F238E27FC236}">
                  <a16:creationId xmlns:a16="http://schemas.microsoft.com/office/drawing/2014/main" id="{9E357E76-BD52-8494-B337-E8BD4E097C01}"/>
                </a:ext>
              </a:extLst>
            </p:cNvPr>
            <p:cNvCxnSpPr>
              <a:cxnSpLocks/>
            </p:cNvCxnSpPr>
            <p:nvPr/>
          </p:nvCxnSpPr>
          <p:spPr>
            <a:xfrm>
              <a:off x="10468425" y="4484932"/>
              <a:ext cx="417631" cy="913710"/>
            </a:xfrm>
            <a:prstGeom prst="line">
              <a:avLst/>
            </a:prstGeom>
            <a:ln w="19050">
              <a:solidFill>
                <a:srgbClr val="2C2C2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1" name="文本框 500">
                  <a:extLst>
                    <a:ext uri="{FF2B5EF4-FFF2-40B4-BE49-F238E27FC236}">
                      <a16:creationId xmlns:a16="http://schemas.microsoft.com/office/drawing/2014/main" id="{E2EE8774-E231-467E-4FC8-FD548D8D0E12}"/>
                    </a:ext>
                  </a:extLst>
                </p:cNvPr>
                <p:cNvSpPr txBox="1"/>
                <p:nvPr/>
              </p:nvSpPr>
              <p:spPr>
                <a:xfrm>
                  <a:off x="10412176" y="4446861"/>
                  <a:ext cx="859220" cy="372410"/>
                </a:xfrm>
                <a:prstGeom prst="rect">
                  <a:avLst/>
                </a:prstGeom>
                <a:noFill/>
              </p:spPr>
              <p:txBody>
                <a:bodyPr wrap="square" rtlCol="0">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a:rPr lang="en-US" altLang="zh-CN" sz="1400" b="0" i="1" dirty="0" smtClean="0">
                                <a:latin typeface="Cambria Math" panose="02040503050406030204" pitchFamily="18" charset="0"/>
                                <a:ea typeface="微软雅黑" panose="020B0503020204020204" pitchFamily="34" charset="-122"/>
                              </a:rPr>
                              <m:t>𝑥</m:t>
                            </m:r>
                          </m:e>
                          <m:sub>
                            <m:r>
                              <a:rPr lang="en-US" altLang="zh-CN" sz="1400" b="0" i="1" dirty="0" smtClean="0">
                                <a:latin typeface="Cambria Math" panose="02040503050406030204" pitchFamily="18" charset="0"/>
                                <a:ea typeface="微软雅黑" panose="020B0503020204020204" pitchFamily="34" charset="-122"/>
                              </a:rPr>
                              <m:t>4</m:t>
                            </m:r>
                          </m:sub>
                        </m:sSub>
                        <m:r>
                          <a:rPr lang="en-US" altLang="zh-CN" sz="1400" i="1" dirty="0" smtClean="0">
                            <a:latin typeface="Cambria Math" panose="02040503050406030204" pitchFamily="18" charset="0"/>
                            <a:ea typeface="微软雅黑" panose="020B0503020204020204" pitchFamily="34" charset="-122"/>
                          </a:rPr>
                          <m:t>=</m:t>
                        </m:r>
                        <m:r>
                          <a:rPr lang="en-US" altLang="zh-CN" sz="1400" b="0" i="1" dirty="0" smtClean="0">
                            <a:latin typeface="Cambria Math" panose="02040503050406030204" pitchFamily="18" charset="0"/>
                            <a:ea typeface="微软雅黑" panose="020B0503020204020204" pitchFamily="34" charset="-122"/>
                          </a:rPr>
                          <m:t>0</m:t>
                        </m:r>
                      </m:oMath>
                    </m:oMathPara>
                  </a14:m>
                  <a:endParaRPr lang="zh-CN" altLang="en-US" sz="1400" dirty="0">
                    <a:latin typeface="微软雅黑" panose="020B0503020204020204" pitchFamily="34" charset="-122"/>
                    <a:ea typeface="微软雅黑" panose="020B0503020204020204" pitchFamily="34" charset="-122"/>
                  </a:endParaRPr>
                </a:p>
              </p:txBody>
            </p:sp>
          </mc:Choice>
          <mc:Fallback xmlns="">
            <p:sp>
              <p:nvSpPr>
                <p:cNvPr id="501" name="文本框 500">
                  <a:extLst>
                    <a:ext uri="{FF2B5EF4-FFF2-40B4-BE49-F238E27FC236}">
                      <a16:creationId xmlns:a16="http://schemas.microsoft.com/office/drawing/2014/main" id="{E2EE8774-E231-467E-4FC8-FD548D8D0E12}"/>
                    </a:ext>
                  </a:extLst>
                </p:cNvPr>
                <p:cNvSpPr txBox="1">
                  <a:spLocks noRot="1" noChangeAspect="1" noMove="1" noResize="1" noEditPoints="1" noAdjustHandles="1" noChangeArrowheads="1" noChangeShapeType="1" noTextEdit="1"/>
                </p:cNvSpPr>
                <p:nvPr/>
              </p:nvSpPr>
              <p:spPr>
                <a:xfrm>
                  <a:off x="10412176" y="4446861"/>
                  <a:ext cx="859220" cy="372410"/>
                </a:xfrm>
                <a:prstGeom prst="rect">
                  <a:avLst/>
                </a:prstGeom>
                <a:blipFill>
                  <a:blip r:embed="rId19"/>
                  <a:stretch>
                    <a:fillRect/>
                  </a:stretch>
                </a:blipFill>
              </p:spPr>
              <p:txBody>
                <a:bodyPr/>
                <a:lstStyle/>
                <a:p>
                  <a:r>
                    <a:rPr lang="zh-CN" altLang="en-US">
                      <a:noFill/>
                    </a:rPr>
                    <a:t> </a:t>
                  </a:r>
                </a:p>
              </p:txBody>
            </p:sp>
          </mc:Fallback>
        </mc:AlternateContent>
        <p:grpSp>
          <p:nvGrpSpPr>
            <p:cNvPr id="502" name="组合 501">
              <a:extLst>
                <a:ext uri="{FF2B5EF4-FFF2-40B4-BE49-F238E27FC236}">
                  <a16:creationId xmlns:a16="http://schemas.microsoft.com/office/drawing/2014/main" id="{9DABE0C1-1976-FFD9-30D7-51A02586C656}"/>
                </a:ext>
              </a:extLst>
            </p:cNvPr>
            <p:cNvGrpSpPr/>
            <p:nvPr/>
          </p:nvGrpSpPr>
          <p:grpSpPr>
            <a:xfrm>
              <a:off x="10677240" y="5462367"/>
              <a:ext cx="1410269" cy="650945"/>
              <a:chOff x="5180903" y="859783"/>
              <a:chExt cx="1882346" cy="868844"/>
            </a:xfrm>
          </p:grpSpPr>
          <p:sp>
            <p:nvSpPr>
              <p:cNvPr id="503" name="文本框 502">
                <a:extLst>
                  <a:ext uri="{FF2B5EF4-FFF2-40B4-BE49-F238E27FC236}">
                    <a16:creationId xmlns:a16="http://schemas.microsoft.com/office/drawing/2014/main" id="{529A07D9-BBED-6811-7C12-6AE916D3161F}"/>
                  </a:ext>
                </a:extLst>
              </p:cNvPr>
              <p:cNvSpPr txBox="1"/>
              <p:nvPr/>
            </p:nvSpPr>
            <p:spPr>
              <a:xfrm>
                <a:off x="5253251" y="894953"/>
                <a:ext cx="1809996" cy="833674"/>
              </a:xfrm>
              <a:prstGeom prst="rect">
                <a:avLst/>
              </a:prstGeom>
              <a:noFill/>
            </p:spPr>
            <p:txBody>
              <a:bodyPr wrap="square" rtlCol="0">
                <a:spAutoFit/>
              </a:bodyPr>
              <a:lstStyle/>
              <a:p>
                <a:pPr algn="ctr">
                  <a:lnSpc>
                    <a:spcPct val="130000"/>
                  </a:lnSpc>
                </a:pPr>
                <a:r>
                  <a:rPr lang="en-US" altLang="zh-CN" sz="1400" dirty="0">
                    <a:latin typeface="Times New Roman" panose="02020603050405020304" pitchFamily="18" charset="0"/>
                    <a:cs typeface="Times New Roman" panose="02020603050405020304" pitchFamily="18" charset="0"/>
                  </a:rPr>
                  <a:t>5</a:t>
                </a:r>
              </a:p>
              <a:p>
                <a:pPr algn="ctr">
                  <a:lnSpc>
                    <a:spcPct val="130000"/>
                  </a:lnSpc>
                </a:pPr>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sp>
            <p:nvSpPr>
              <p:cNvPr id="504" name="椭圆 503">
                <a:extLst>
                  <a:ext uri="{FF2B5EF4-FFF2-40B4-BE49-F238E27FC236}">
                    <a16:creationId xmlns:a16="http://schemas.microsoft.com/office/drawing/2014/main" id="{A5C3A5D8-7463-5D80-679C-3E54DEF5D4D2}"/>
                  </a:ext>
                </a:extLst>
              </p:cNvPr>
              <p:cNvSpPr/>
              <p:nvPr/>
            </p:nvSpPr>
            <p:spPr>
              <a:xfrm>
                <a:off x="5180903" y="859783"/>
                <a:ext cx="1882346" cy="852607"/>
              </a:xfrm>
              <a:prstGeom prst="ellipse">
                <a:avLst/>
              </a:prstGeom>
              <a:noFill/>
              <a:ln w="19050">
                <a:solidFill>
                  <a:srgbClr val="2C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505" name="直接连接符 504">
                <a:extLst>
                  <a:ext uri="{FF2B5EF4-FFF2-40B4-BE49-F238E27FC236}">
                    <a16:creationId xmlns:a16="http://schemas.microsoft.com/office/drawing/2014/main" id="{B1C32723-8A4F-216E-53B0-AE3C48B9BA45}"/>
                  </a:ext>
                </a:extLst>
              </p:cNvPr>
              <p:cNvCxnSpPr>
                <a:cxnSpLocks/>
              </p:cNvCxnSpPr>
              <p:nvPr/>
            </p:nvCxnSpPr>
            <p:spPr>
              <a:xfrm flipV="1">
                <a:off x="5312323" y="1286087"/>
                <a:ext cx="1633471" cy="11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07" name="文本框 506">
            <a:extLst>
              <a:ext uri="{FF2B5EF4-FFF2-40B4-BE49-F238E27FC236}">
                <a16:creationId xmlns:a16="http://schemas.microsoft.com/office/drawing/2014/main" id="{9DF040ED-5114-A65B-67B4-DA7D183BBF81}"/>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30942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wipe(up)">
                                      <p:cBhvr>
                                        <p:cTn id="7" dur="5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分支限界</a:t>
            </a:r>
          </a:p>
        </p:txBody>
      </p:sp>
      <p:pic>
        <p:nvPicPr>
          <p:cNvPr id="7" name="图片 6">
            <a:extLst>
              <a:ext uri="{FF2B5EF4-FFF2-40B4-BE49-F238E27FC236}">
                <a16:creationId xmlns:a16="http://schemas.microsoft.com/office/drawing/2014/main" id="{29B7B309-BA85-8DCB-CFB3-41B1F4E827E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815" t="6887" r="27557" b="76703"/>
          <a:stretch/>
        </p:blipFill>
        <p:spPr>
          <a:xfrm>
            <a:off x="486186" y="2728674"/>
            <a:ext cx="6166338" cy="2180492"/>
          </a:xfrm>
          <a:prstGeom prst="rect">
            <a:avLst/>
          </a:prstGeom>
        </p:spPr>
      </p:pic>
      <p:pic>
        <p:nvPicPr>
          <p:cNvPr id="10" name="图片 9">
            <a:extLst>
              <a:ext uri="{FF2B5EF4-FFF2-40B4-BE49-F238E27FC236}">
                <a16:creationId xmlns:a16="http://schemas.microsoft.com/office/drawing/2014/main" id="{B100A54D-1D26-1DAF-200D-73935DAD8D6B}"/>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2726" r="45653" b="15311"/>
          <a:stretch/>
        </p:blipFill>
        <p:spPr>
          <a:xfrm>
            <a:off x="7086407" y="0"/>
            <a:ext cx="4193512" cy="6761368"/>
          </a:xfrm>
          <a:prstGeom prst="rect">
            <a:avLst/>
          </a:prstGeom>
        </p:spPr>
      </p:pic>
      <p:sp>
        <p:nvSpPr>
          <p:cNvPr id="11" name="矩形: 圆角 10">
            <a:extLst>
              <a:ext uri="{FF2B5EF4-FFF2-40B4-BE49-F238E27FC236}">
                <a16:creationId xmlns:a16="http://schemas.microsoft.com/office/drawing/2014/main" id="{5261DABF-5C01-4625-DEDE-5F84A2FF2B8F}"/>
              </a:ext>
            </a:extLst>
          </p:cNvPr>
          <p:cNvSpPr/>
          <p:nvPr/>
        </p:nvSpPr>
        <p:spPr>
          <a:xfrm>
            <a:off x="721163" y="1170342"/>
            <a:ext cx="5696384" cy="1321224"/>
          </a:xfrm>
          <a:prstGeom prst="roundRect">
            <a:avLst>
              <a:gd name="adj" fmla="val 2775"/>
            </a:avLst>
          </a:prstGeom>
          <a:solidFill>
            <a:schemeClr val="bg1">
              <a:lumMod val="95000"/>
              <a:alpha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8711622-A40B-05BD-3264-7DFFD27CE4E7}"/>
                  </a:ext>
                </a:extLst>
              </p:cNvPr>
              <p:cNvSpPr txBox="1"/>
              <p:nvPr/>
            </p:nvSpPr>
            <p:spPr>
              <a:xfrm>
                <a:off x="912081" y="1117607"/>
                <a:ext cx="2591443" cy="412421"/>
              </a:xfrm>
              <a:prstGeom prst="rect">
                <a:avLst/>
              </a:prstGeom>
              <a:noFill/>
            </p:spPr>
            <p:txBody>
              <a:bodyPr wrap="square" rtlCol="0">
                <a:spAutoFit/>
              </a:bodyPr>
              <a:lstStyle/>
              <a:p>
                <a:pPr algn="l">
                  <a:lnSpc>
                    <a:spcPct val="130000"/>
                  </a:lnSpc>
                </a:pPr>
                <a14:m>
                  <m:oMathPara xmlns:m="http://schemas.openxmlformats.org/officeDocument/2006/math">
                    <m:oMathParaPr>
                      <m:jc m:val="left"/>
                    </m:oMathParaPr>
                    <m:oMath xmlns:m="http://schemas.openxmlformats.org/officeDocument/2006/math">
                      <m:r>
                        <a:rPr lang="en-US" altLang="zh-CN" sz="1600" b="0" i="1" dirty="0" smtClean="0">
                          <a:latin typeface="Cambria Math" panose="02040503050406030204" pitchFamily="18" charset="0"/>
                        </a:rPr>
                        <m:t>𝑛</m:t>
                      </m:r>
                      <m:r>
                        <a:rPr lang="en-US" altLang="zh-CN" sz="1600" i="1" dirty="0" smtClean="0">
                          <a:latin typeface="Cambria Math" panose="02040503050406030204" pitchFamily="18" charset="0"/>
                        </a:rPr>
                        <m:t>=4,</m:t>
                      </m:r>
                      <m:r>
                        <a:rPr lang="en-US" altLang="zh-CN" sz="1600" i="1" dirty="0" smtClean="0">
                          <a:latin typeface="Cambria Math" panose="02040503050406030204" pitchFamily="18" charset="0"/>
                        </a:rPr>
                        <m:t>𝑐𝑎𝑝𝑎𝑐𝑖𝑡𝑦</m:t>
                      </m:r>
                      <m:r>
                        <a:rPr lang="en-US" altLang="zh-CN" sz="1600" i="1" dirty="0" smtClean="0">
                          <a:latin typeface="Cambria Math" panose="02040503050406030204" pitchFamily="18" charset="0"/>
                        </a:rPr>
                        <m:t> = 8</m:t>
                      </m:r>
                    </m:oMath>
                  </m:oMathPara>
                </a14:m>
                <a:endParaRPr lang="zh-CN" altLang="en-US" sz="1600" dirty="0">
                  <a:latin typeface="+mn-ea"/>
                </a:endParaRPr>
              </a:p>
            </p:txBody>
          </p:sp>
        </mc:Choice>
        <mc:Fallback xmlns="">
          <p:sp>
            <p:nvSpPr>
              <p:cNvPr id="12" name="文本框 11">
                <a:extLst>
                  <a:ext uri="{FF2B5EF4-FFF2-40B4-BE49-F238E27FC236}">
                    <a16:creationId xmlns:a16="http://schemas.microsoft.com/office/drawing/2014/main" id="{E8711622-A40B-05BD-3264-7DFFD27CE4E7}"/>
                  </a:ext>
                </a:extLst>
              </p:cNvPr>
              <p:cNvSpPr txBox="1">
                <a:spLocks noRot="1" noChangeAspect="1" noMove="1" noResize="1" noEditPoints="1" noAdjustHandles="1" noChangeArrowheads="1" noChangeShapeType="1" noTextEdit="1"/>
              </p:cNvSpPr>
              <p:nvPr/>
            </p:nvSpPr>
            <p:spPr>
              <a:xfrm>
                <a:off x="912081" y="1117607"/>
                <a:ext cx="2591443" cy="412421"/>
              </a:xfrm>
              <a:prstGeom prst="rect">
                <a:avLst/>
              </a:prstGeom>
              <a:blipFill>
                <a:blip r:embed="rId5"/>
                <a:stretch>
                  <a:fillRect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表格 9">
                <a:extLst>
                  <a:ext uri="{FF2B5EF4-FFF2-40B4-BE49-F238E27FC236}">
                    <a16:creationId xmlns:a16="http://schemas.microsoft.com/office/drawing/2014/main" id="{B1BF2E00-4BF3-A1C8-89ED-934FA070E052}"/>
                  </a:ext>
                </a:extLst>
              </p:cNvPr>
              <p:cNvGraphicFramePr>
                <a:graphicFrameLocks noGrp="1"/>
              </p:cNvGraphicFramePr>
              <p:nvPr>
                <p:extLst>
                  <p:ext uri="{D42A27DB-BD31-4B8C-83A1-F6EECF244321}">
                    <p14:modId xmlns:p14="http://schemas.microsoft.com/office/powerpoint/2010/main" val="3650756948"/>
                  </p:ext>
                </p:extLst>
              </p:nvPr>
            </p:nvGraphicFramePr>
            <p:xfrm>
              <a:off x="912081" y="1513056"/>
              <a:ext cx="5265025" cy="914400"/>
            </p:xfrm>
            <a:graphic>
              <a:graphicData uri="http://schemas.openxmlformats.org/drawingml/2006/table">
                <a:tbl>
                  <a:tblPr firstRow="1" bandRow="1">
                    <a:tableStyleId>{ED083AE6-46FA-4A59-8FB0-9F97EB10719F}</a:tableStyleId>
                  </a:tblPr>
                  <a:tblGrid>
                    <a:gridCol w="1053005">
                      <a:extLst>
                        <a:ext uri="{9D8B030D-6E8A-4147-A177-3AD203B41FA5}">
                          <a16:colId xmlns:a16="http://schemas.microsoft.com/office/drawing/2014/main" val="4113672617"/>
                        </a:ext>
                      </a:extLst>
                    </a:gridCol>
                    <a:gridCol w="1053005">
                      <a:extLst>
                        <a:ext uri="{9D8B030D-6E8A-4147-A177-3AD203B41FA5}">
                          <a16:colId xmlns:a16="http://schemas.microsoft.com/office/drawing/2014/main" val="80543082"/>
                        </a:ext>
                      </a:extLst>
                    </a:gridCol>
                    <a:gridCol w="1053005">
                      <a:extLst>
                        <a:ext uri="{9D8B030D-6E8A-4147-A177-3AD203B41FA5}">
                          <a16:colId xmlns:a16="http://schemas.microsoft.com/office/drawing/2014/main" val="2158362456"/>
                        </a:ext>
                      </a:extLst>
                    </a:gridCol>
                    <a:gridCol w="1053005">
                      <a:extLst>
                        <a:ext uri="{9D8B030D-6E8A-4147-A177-3AD203B41FA5}">
                          <a16:colId xmlns:a16="http://schemas.microsoft.com/office/drawing/2014/main" val="1874788550"/>
                        </a:ext>
                      </a:extLst>
                    </a:gridCol>
                    <a:gridCol w="1053005">
                      <a:extLst>
                        <a:ext uri="{9D8B030D-6E8A-4147-A177-3AD203B41FA5}">
                          <a16:colId xmlns:a16="http://schemas.microsoft.com/office/drawing/2014/main" val="2219511635"/>
                        </a:ext>
                      </a:extLst>
                    </a:gridCol>
                  </a:tblGrid>
                  <a:tr h="300954">
                    <a:tc>
                      <a:txBody>
                        <a:bodyPr/>
                        <a:lstStyle/>
                        <a:p>
                          <a:pPr algn="ctr"/>
                          <a:r>
                            <a:rPr lang="zh-CN" altLang="en-US" sz="1400"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1</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300954">
                    <a:tc>
                      <a:txBody>
                        <a:bodyPr/>
                        <a:lstStyle/>
                        <a:p>
                          <a:pPr algn="ctr"/>
                          <a:r>
                            <a:rPr lang="zh-CN" altLang="en-US" sz="1400" b="0" dirty="0">
                              <a:latin typeface="微软雅黑" panose="020B0503020204020204" pitchFamily="34" charset="-122"/>
                              <a:ea typeface="微软雅黑" panose="020B0503020204020204" pitchFamily="34" charset="-122"/>
                            </a:rPr>
                            <a:t>体积</a:t>
                          </a:r>
                          <a:r>
                            <a:rPr lang="en-US" altLang="zh-CN" sz="1400"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𝑖</m:t>
                                  </m:r>
                                </m:sub>
                              </m:sSub>
                            </m:oMath>
                          </a14:m>
                          <a:r>
                            <a:rPr lang="en-US" altLang="zh-CN" sz="1400" b="0" dirty="0">
                              <a:latin typeface="微软雅黑" panose="020B0503020204020204" pitchFamily="34" charset="-122"/>
                              <a:ea typeface="微软雅黑" panose="020B0503020204020204" pitchFamily="34" charset="-122"/>
                            </a:rPr>
                            <a:t>)</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300954">
                    <a:tc>
                      <a:txBody>
                        <a:bodyPr/>
                        <a:lstStyle/>
                        <a:p>
                          <a:pPr algn="ctr"/>
                          <a:r>
                            <a:rPr lang="zh-CN" altLang="en-US" sz="1400" b="0" dirty="0">
                              <a:latin typeface="微软雅黑" panose="020B0503020204020204" pitchFamily="34" charset="-122"/>
                              <a:ea typeface="微软雅黑" panose="020B0503020204020204" pitchFamily="34" charset="-122"/>
                            </a:rPr>
                            <a:t>价值</a:t>
                          </a:r>
                          <a14:m>
                            <m:oMath xmlns:m="http://schemas.openxmlformats.org/officeDocument/2006/math">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oMath>
                          </a14:m>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6</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Choice>
        <mc:Fallback xmlns="">
          <p:graphicFrame>
            <p:nvGraphicFramePr>
              <p:cNvPr id="13" name="表格 9">
                <a:extLst>
                  <a:ext uri="{FF2B5EF4-FFF2-40B4-BE49-F238E27FC236}">
                    <a16:creationId xmlns:a16="http://schemas.microsoft.com/office/drawing/2014/main" id="{B1BF2E00-4BF3-A1C8-89ED-934FA070E052}"/>
                  </a:ext>
                </a:extLst>
              </p:cNvPr>
              <p:cNvGraphicFramePr>
                <a:graphicFrameLocks noGrp="1"/>
              </p:cNvGraphicFramePr>
              <p:nvPr>
                <p:extLst>
                  <p:ext uri="{D42A27DB-BD31-4B8C-83A1-F6EECF244321}">
                    <p14:modId xmlns:p14="http://schemas.microsoft.com/office/powerpoint/2010/main" val="3650756948"/>
                  </p:ext>
                </p:extLst>
              </p:nvPr>
            </p:nvGraphicFramePr>
            <p:xfrm>
              <a:off x="912081" y="1513056"/>
              <a:ext cx="5265025" cy="914400"/>
            </p:xfrm>
            <a:graphic>
              <a:graphicData uri="http://schemas.openxmlformats.org/drawingml/2006/table">
                <a:tbl>
                  <a:tblPr firstRow="1" bandRow="1">
                    <a:tableStyleId>{ED083AE6-46FA-4A59-8FB0-9F97EB10719F}</a:tableStyleId>
                  </a:tblPr>
                  <a:tblGrid>
                    <a:gridCol w="1053005">
                      <a:extLst>
                        <a:ext uri="{9D8B030D-6E8A-4147-A177-3AD203B41FA5}">
                          <a16:colId xmlns:a16="http://schemas.microsoft.com/office/drawing/2014/main" val="4113672617"/>
                        </a:ext>
                      </a:extLst>
                    </a:gridCol>
                    <a:gridCol w="1053005">
                      <a:extLst>
                        <a:ext uri="{9D8B030D-6E8A-4147-A177-3AD203B41FA5}">
                          <a16:colId xmlns:a16="http://schemas.microsoft.com/office/drawing/2014/main" val="80543082"/>
                        </a:ext>
                      </a:extLst>
                    </a:gridCol>
                    <a:gridCol w="1053005">
                      <a:extLst>
                        <a:ext uri="{9D8B030D-6E8A-4147-A177-3AD203B41FA5}">
                          <a16:colId xmlns:a16="http://schemas.microsoft.com/office/drawing/2014/main" val="2158362456"/>
                        </a:ext>
                      </a:extLst>
                    </a:gridCol>
                    <a:gridCol w="1053005">
                      <a:extLst>
                        <a:ext uri="{9D8B030D-6E8A-4147-A177-3AD203B41FA5}">
                          <a16:colId xmlns:a16="http://schemas.microsoft.com/office/drawing/2014/main" val="1874788550"/>
                        </a:ext>
                      </a:extLst>
                    </a:gridCol>
                    <a:gridCol w="1053005">
                      <a:extLst>
                        <a:ext uri="{9D8B030D-6E8A-4147-A177-3AD203B41FA5}">
                          <a16:colId xmlns:a16="http://schemas.microsoft.com/office/drawing/2014/main" val="2219511635"/>
                        </a:ext>
                      </a:extLst>
                    </a:gridCol>
                  </a:tblGrid>
                  <a:tr h="304800">
                    <a:tc>
                      <a:txBody>
                        <a:bodyPr/>
                        <a:lstStyle/>
                        <a:p>
                          <a:pPr algn="ctr"/>
                          <a:r>
                            <a:rPr lang="zh-CN" altLang="en-US" sz="1400" b="0" dirty="0">
                              <a:latin typeface="微软雅黑" panose="020B0503020204020204" pitchFamily="34" charset="-122"/>
                              <a:ea typeface="微软雅黑" panose="020B0503020204020204" pitchFamily="34" charset="-122"/>
                            </a:rPr>
                            <a:t>物品编号</a:t>
                          </a: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1</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5744337"/>
                      </a:ext>
                    </a:extLst>
                  </a:tr>
                  <a:tr h="304800">
                    <a:tc>
                      <a:txBody>
                        <a:bodyPr/>
                        <a:lstStyle/>
                        <a:p>
                          <a:endParaRPr lang="zh-CN"/>
                        </a:p>
                      </a:txBody>
                      <a:tcPr anchor="ctr">
                        <a:blipFill>
                          <a:blip r:embed="rId6"/>
                          <a:stretch>
                            <a:fillRect l="-578" t="-101961" r="-401734" b="-117647"/>
                          </a:stretch>
                        </a:blipFill>
                      </a:tcPr>
                    </a:tc>
                    <a:tc>
                      <a:txBody>
                        <a:bodyPr/>
                        <a:lstStyle/>
                        <a:p>
                          <a:pPr algn="ctr"/>
                          <a:r>
                            <a:rPr lang="en-US" altLang="zh-CN" sz="1400" b="0" dirty="0">
                              <a:latin typeface="微软雅黑" panose="020B0503020204020204" pitchFamily="34" charset="-122"/>
                              <a:ea typeface="微软雅黑" panose="020B0503020204020204" pitchFamily="34" charset="-122"/>
                            </a:rPr>
                            <a:t>2</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30584707"/>
                      </a:ext>
                    </a:extLst>
                  </a:tr>
                  <a:tr h="304800">
                    <a:tc>
                      <a:txBody>
                        <a:bodyPr/>
                        <a:lstStyle/>
                        <a:p>
                          <a:endParaRPr lang="zh-CN"/>
                        </a:p>
                      </a:txBody>
                      <a:tcPr anchor="ctr">
                        <a:blipFill>
                          <a:blip r:embed="rId6"/>
                          <a:stretch>
                            <a:fillRect l="-578" t="-206000" r="-401734" b="-20000"/>
                          </a:stretch>
                        </a:blipFill>
                      </a:tcPr>
                    </a:tc>
                    <a:tc>
                      <a:txBody>
                        <a:bodyPr/>
                        <a:lstStyle/>
                        <a:p>
                          <a:pPr algn="ctr"/>
                          <a:r>
                            <a:rPr lang="en-US" altLang="zh-CN" sz="1400" b="0" dirty="0">
                              <a:latin typeface="微软雅黑" panose="020B0503020204020204" pitchFamily="34" charset="-122"/>
                              <a:ea typeface="微软雅黑" panose="020B0503020204020204" pitchFamily="34" charset="-122"/>
                            </a:rPr>
                            <a:t>3</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5</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4</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b="0" dirty="0">
                              <a:latin typeface="微软雅黑" panose="020B0503020204020204" pitchFamily="34" charset="-122"/>
                              <a:ea typeface="微软雅黑" panose="020B0503020204020204" pitchFamily="34" charset="-122"/>
                            </a:rPr>
                            <a:t>6</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957912122"/>
                      </a:ext>
                    </a:extLst>
                  </a:tr>
                </a:tbl>
              </a:graphicData>
            </a:graphic>
          </p:graphicFrame>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D6D2A3A-DF4E-0B89-5A9B-DFAD35AC4879}"/>
                  </a:ext>
                </a:extLst>
              </p:cNvPr>
              <p:cNvSpPr txBox="1"/>
              <p:nvPr/>
            </p:nvSpPr>
            <p:spPr>
              <a:xfrm>
                <a:off x="734818" y="4954706"/>
                <a:ext cx="6841639" cy="777457"/>
              </a:xfrm>
              <a:prstGeom prst="rect">
                <a:avLst/>
              </a:prstGeom>
              <a:noFill/>
            </p:spPr>
            <p:txBody>
              <a:bodyPr wrap="square" rtlCol="0">
                <a:spAutoFit/>
              </a:bodyPr>
              <a:lstStyle/>
              <a:p>
                <a:pPr algn="l">
                  <a:lnSpc>
                    <a:spcPct val="130000"/>
                  </a:lnSpc>
                </a:pPr>
                <a:r>
                  <a:rPr lang="zh-CN" altLang="en-US" b="0" i="0" dirty="0">
                    <a:solidFill>
                      <a:srgbClr val="4D4D4D"/>
                    </a:solidFill>
                    <a:effectLst/>
                    <a:latin typeface="微软雅黑" panose="020B0503020204020204" pitchFamily="34" charset="-122"/>
                    <a:ea typeface="微软雅黑" panose="020B0503020204020204" pitchFamily="34" charset="-122"/>
                  </a:rPr>
                  <a:t>计算上界</a:t>
                </a:r>
                <a:r>
                  <a:rPr lang="en-US" altLang="zh-CN" b="0" i="0" dirty="0">
                    <a:solidFill>
                      <a:srgbClr val="4D4D4D"/>
                    </a:solidFill>
                    <a:effectLst/>
                    <a:latin typeface="微软雅黑" panose="020B0503020204020204" pitchFamily="34" charset="-122"/>
                    <a:ea typeface="微软雅黑" panose="020B0503020204020204" pitchFamily="34" charset="-122"/>
                  </a:rPr>
                  <a:t>Bound()</a:t>
                </a:r>
                <a:r>
                  <a:rPr lang="zh-CN" altLang="en-US" b="0" i="0" dirty="0">
                    <a:solidFill>
                      <a:srgbClr val="4D4D4D"/>
                    </a:solidFill>
                    <a:effectLst/>
                    <a:latin typeface="微软雅黑" panose="020B0503020204020204" pitchFamily="34" charset="-122"/>
                    <a:ea typeface="微软雅黑" panose="020B0503020204020204" pitchFamily="34" charset="-122"/>
                  </a:rPr>
                  <a:t>函数需要</a:t>
                </a:r>
                <a14:m>
                  <m:oMath xmlns:m="http://schemas.openxmlformats.org/officeDocument/2006/math">
                    <m:r>
                      <a:rPr lang="en-US" altLang="zh-CN" b="0" i="1" dirty="0" smtClean="0">
                        <a:solidFill>
                          <a:srgbClr val="4D4D4D"/>
                        </a:solidFill>
                        <a:effectLst/>
                        <a:latin typeface="Cambria Math" panose="02040503050406030204" pitchFamily="18" charset="0"/>
                        <a:ea typeface="微软雅黑" panose="020B0503020204020204" pitchFamily="34" charset="-122"/>
                      </a:rPr>
                      <m:t>𝑂</m:t>
                    </m:r>
                    <m:r>
                      <a:rPr lang="en-US" altLang="zh-CN" b="0" i="1" dirty="0" smtClean="0">
                        <a:solidFill>
                          <a:srgbClr val="4D4D4D"/>
                        </a:solidFill>
                        <a:effectLst/>
                        <a:latin typeface="Cambria Math" panose="02040503050406030204" pitchFamily="18" charset="0"/>
                        <a:ea typeface="微软雅黑" panose="020B0503020204020204" pitchFamily="34" charset="-122"/>
                      </a:rPr>
                      <m:t>(</m:t>
                    </m:r>
                    <m:r>
                      <a:rPr lang="en-US" altLang="zh-CN" b="0" i="1" dirty="0" smtClean="0">
                        <a:solidFill>
                          <a:srgbClr val="4D4D4D"/>
                        </a:solidFill>
                        <a:effectLst/>
                        <a:latin typeface="Cambria Math" panose="02040503050406030204" pitchFamily="18" charset="0"/>
                        <a:ea typeface="微软雅黑" panose="020B0503020204020204" pitchFamily="34" charset="-122"/>
                      </a:rPr>
                      <m:t>𝑛</m:t>
                    </m:r>
                    <m:r>
                      <a:rPr lang="en-US" altLang="zh-CN" b="0" i="1" dirty="0" smtClean="0">
                        <a:solidFill>
                          <a:srgbClr val="4D4D4D"/>
                        </a:solidFill>
                        <a:effectLst/>
                        <a:latin typeface="Cambria Math" panose="02040503050406030204" pitchFamily="18" charset="0"/>
                        <a:ea typeface="微软雅黑" panose="020B0503020204020204" pitchFamily="34" charset="-122"/>
                      </a:rPr>
                      <m:t>)</m:t>
                    </m:r>
                  </m:oMath>
                </a14:m>
                <a:r>
                  <a:rPr lang="zh-CN" altLang="en-US" b="0" i="0" dirty="0">
                    <a:solidFill>
                      <a:srgbClr val="4D4D4D"/>
                    </a:solidFill>
                    <a:effectLst/>
                    <a:latin typeface="微软雅黑" panose="020B0503020204020204" pitchFamily="34" charset="-122"/>
                    <a:ea typeface="微软雅黑" panose="020B0503020204020204" pitchFamily="34" charset="-122"/>
                  </a:rPr>
                  <a:t>时间，在最坏的情况下有</a:t>
                </a:r>
                <a14:m>
                  <m:oMath xmlns:m="http://schemas.openxmlformats.org/officeDocument/2006/math">
                    <m:r>
                      <a:rPr lang="en-US" altLang="zh-CN" b="0" i="1" dirty="0" smtClean="0">
                        <a:solidFill>
                          <a:srgbClr val="4D4D4D"/>
                        </a:solidFill>
                        <a:effectLst/>
                        <a:latin typeface="Cambria Math" panose="02040503050406030204" pitchFamily="18" charset="0"/>
                        <a:ea typeface="微软雅黑" panose="020B0503020204020204" pitchFamily="34" charset="-122"/>
                      </a:rPr>
                      <m:t>𝑂</m:t>
                    </m:r>
                    <m:r>
                      <a:rPr lang="en-US" altLang="zh-CN" b="0" i="1" dirty="0" smtClean="0">
                        <a:solidFill>
                          <a:srgbClr val="4D4D4D"/>
                        </a:solidFill>
                        <a:effectLst/>
                        <a:latin typeface="Cambria Math" panose="02040503050406030204" pitchFamily="18" charset="0"/>
                        <a:ea typeface="微软雅黑" panose="020B0503020204020204" pitchFamily="34" charset="-122"/>
                      </a:rPr>
                      <m:t>(</m:t>
                    </m:r>
                    <m:sSup>
                      <m:sSupPr>
                        <m:ctrlPr>
                          <a:rPr lang="en-US" altLang="zh-CN" b="0" i="1" dirty="0" smtClean="0">
                            <a:solidFill>
                              <a:srgbClr val="4D4D4D"/>
                            </a:solidFill>
                            <a:effectLst/>
                            <a:latin typeface="Cambria Math" panose="02040503050406030204" pitchFamily="18" charset="0"/>
                            <a:ea typeface="微软雅黑" panose="020B0503020204020204" pitchFamily="34" charset="-122"/>
                          </a:rPr>
                        </m:ctrlPr>
                      </m:sSupPr>
                      <m:e>
                        <m:r>
                          <a:rPr lang="en-US" altLang="zh-CN" b="0" i="1" dirty="0" smtClean="0">
                            <a:solidFill>
                              <a:srgbClr val="4D4D4D"/>
                            </a:solidFill>
                            <a:effectLst/>
                            <a:latin typeface="Cambria Math" panose="02040503050406030204" pitchFamily="18" charset="0"/>
                            <a:ea typeface="微软雅黑" panose="020B0503020204020204" pitchFamily="34" charset="-122"/>
                          </a:rPr>
                          <m:t>2</m:t>
                        </m:r>
                      </m:e>
                      <m:sup>
                        <m:r>
                          <a:rPr lang="en-US" altLang="zh-CN" b="0" i="1" dirty="0" smtClean="0">
                            <a:solidFill>
                              <a:srgbClr val="4D4D4D"/>
                            </a:solidFill>
                            <a:effectLst/>
                            <a:latin typeface="Cambria Math" panose="02040503050406030204" pitchFamily="18" charset="0"/>
                            <a:ea typeface="微软雅黑" panose="020B0503020204020204" pitchFamily="34" charset="-122"/>
                          </a:rPr>
                          <m:t>𝑛</m:t>
                        </m:r>
                      </m:sup>
                    </m:sSup>
                    <m:r>
                      <a:rPr lang="en-US" altLang="zh-CN" b="0" i="1" dirty="0" smtClean="0">
                        <a:solidFill>
                          <a:srgbClr val="4D4D4D"/>
                        </a:solidFill>
                        <a:effectLst/>
                        <a:latin typeface="Cambria Math" panose="02040503050406030204" pitchFamily="18" charset="0"/>
                        <a:ea typeface="微软雅黑" panose="020B0503020204020204" pitchFamily="34" charset="-122"/>
                      </a:rPr>
                      <m:t>)</m:t>
                    </m:r>
                  </m:oMath>
                </a14:m>
                <a:r>
                  <a:rPr lang="zh-CN" altLang="en-US" b="0" i="0" dirty="0">
                    <a:solidFill>
                      <a:srgbClr val="4D4D4D"/>
                    </a:solidFill>
                    <a:effectLst/>
                    <a:latin typeface="微软雅黑" panose="020B0503020204020204" pitchFamily="34" charset="-122"/>
                    <a:ea typeface="微软雅黑" panose="020B0503020204020204" pitchFamily="34" charset="-122"/>
                  </a:rPr>
                  <a:t>个右子节点需要计算上界，所以解</a:t>
                </a:r>
                <a:r>
                  <a:rPr lang="en-US" altLang="zh-CN" b="0" i="0" dirty="0">
                    <a:solidFill>
                      <a:srgbClr val="4D4D4D"/>
                    </a:solidFill>
                    <a:effectLst/>
                    <a:latin typeface="微软雅黑" panose="020B0503020204020204" pitchFamily="34" charset="-122"/>
                    <a:ea typeface="微软雅黑" panose="020B0503020204020204" pitchFamily="34" charset="-122"/>
                  </a:rPr>
                  <a:t>0-1</a:t>
                </a:r>
                <a:r>
                  <a:rPr lang="zh-CN" altLang="en-US" b="0" i="0" dirty="0">
                    <a:solidFill>
                      <a:srgbClr val="4D4D4D"/>
                    </a:solidFill>
                    <a:effectLst/>
                    <a:latin typeface="微软雅黑" panose="020B0503020204020204" pitchFamily="34" charset="-122"/>
                    <a:ea typeface="微软雅黑" panose="020B0503020204020204" pitchFamily="34" charset="-122"/>
                  </a:rPr>
                  <a:t>背包需要的计算时间为</a:t>
                </a:r>
                <a14:m>
                  <m:oMath xmlns:m="http://schemas.openxmlformats.org/officeDocument/2006/math">
                    <m:r>
                      <a:rPr lang="en-US" altLang="zh-CN" b="0" i="1" dirty="0" smtClean="0">
                        <a:solidFill>
                          <a:srgbClr val="4D4D4D"/>
                        </a:solidFill>
                        <a:effectLst/>
                        <a:latin typeface="Cambria Math" panose="02040503050406030204" pitchFamily="18" charset="0"/>
                        <a:ea typeface="微软雅黑" panose="020B0503020204020204" pitchFamily="34" charset="-122"/>
                      </a:rPr>
                      <m:t>𝑂</m:t>
                    </m:r>
                    <m:r>
                      <a:rPr lang="en-US" altLang="zh-CN" b="0" i="1" dirty="0" smtClean="0">
                        <a:solidFill>
                          <a:srgbClr val="4D4D4D"/>
                        </a:solidFill>
                        <a:effectLst/>
                        <a:latin typeface="Cambria Math" panose="02040503050406030204" pitchFamily="18" charset="0"/>
                        <a:ea typeface="微软雅黑" panose="020B0503020204020204" pitchFamily="34" charset="-122"/>
                      </a:rPr>
                      <m:t>(</m:t>
                    </m:r>
                    <m:r>
                      <a:rPr lang="en-US" altLang="zh-CN" b="0" i="1" dirty="0" smtClean="0">
                        <a:solidFill>
                          <a:srgbClr val="4D4D4D"/>
                        </a:solidFill>
                        <a:effectLst/>
                        <a:latin typeface="Cambria Math" panose="02040503050406030204" pitchFamily="18" charset="0"/>
                        <a:ea typeface="微软雅黑" panose="020B0503020204020204" pitchFamily="34" charset="-122"/>
                      </a:rPr>
                      <m:t>𝑛</m:t>
                    </m:r>
                    <m:sSup>
                      <m:sSupPr>
                        <m:ctrlPr>
                          <a:rPr lang="en-US" altLang="zh-CN" b="0" i="1" dirty="0" smtClean="0">
                            <a:solidFill>
                              <a:srgbClr val="4D4D4D"/>
                            </a:solidFill>
                            <a:effectLst/>
                            <a:latin typeface="Cambria Math" panose="02040503050406030204" pitchFamily="18" charset="0"/>
                            <a:ea typeface="微软雅黑" panose="020B0503020204020204" pitchFamily="34" charset="-122"/>
                          </a:rPr>
                        </m:ctrlPr>
                      </m:sSupPr>
                      <m:e>
                        <m:r>
                          <a:rPr lang="en-US" altLang="zh-CN" b="0" i="1" dirty="0" smtClean="0">
                            <a:solidFill>
                              <a:srgbClr val="4D4D4D"/>
                            </a:solidFill>
                            <a:effectLst/>
                            <a:latin typeface="Cambria Math" panose="02040503050406030204" pitchFamily="18" charset="0"/>
                            <a:ea typeface="微软雅黑" panose="020B0503020204020204" pitchFamily="34" charset="-122"/>
                          </a:rPr>
                          <m:t>2</m:t>
                        </m:r>
                      </m:e>
                      <m:sup>
                        <m:r>
                          <a:rPr lang="en-US" altLang="zh-CN" b="0" i="1" dirty="0" smtClean="0">
                            <a:solidFill>
                              <a:srgbClr val="4D4D4D"/>
                            </a:solidFill>
                            <a:effectLst/>
                            <a:latin typeface="Cambria Math" panose="02040503050406030204" pitchFamily="18" charset="0"/>
                            <a:ea typeface="微软雅黑" panose="020B0503020204020204" pitchFamily="34" charset="-122"/>
                          </a:rPr>
                          <m:t>𝑛</m:t>
                        </m:r>
                      </m:sup>
                    </m:sSup>
                    <m:r>
                      <a:rPr lang="en-US" altLang="zh-CN" b="0" i="1" dirty="0" smtClean="0">
                        <a:solidFill>
                          <a:srgbClr val="4D4D4D"/>
                        </a:solidFill>
                        <a:effectLst/>
                        <a:latin typeface="Cambria Math" panose="02040503050406030204" pitchFamily="18" charset="0"/>
                        <a:ea typeface="微软雅黑" panose="020B0503020204020204" pitchFamily="34" charset="-122"/>
                      </a:rPr>
                      <m:t>)</m:t>
                    </m:r>
                  </m:oMath>
                </a14:m>
                <a:r>
                  <a:rPr lang="zh-CN" altLang="en-US" b="0" i="0" dirty="0">
                    <a:solidFill>
                      <a:srgbClr val="4D4D4D"/>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7D6D2A3A-DF4E-0B89-5A9B-DFAD35AC4879}"/>
                  </a:ext>
                </a:extLst>
              </p:cNvPr>
              <p:cNvSpPr txBox="1">
                <a:spLocks noRot="1" noChangeAspect="1" noMove="1" noResize="1" noEditPoints="1" noAdjustHandles="1" noChangeArrowheads="1" noChangeShapeType="1" noTextEdit="1"/>
              </p:cNvSpPr>
              <p:nvPr/>
            </p:nvSpPr>
            <p:spPr>
              <a:xfrm>
                <a:off x="734818" y="4954706"/>
                <a:ext cx="6841639" cy="777457"/>
              </a:xfrm>
              <a:prstGeom prst="rect">
                <a:avLst/>
              </a:prstGeom>
              <a:blipFill>
                <a:blip r:embed="rId7"/>
                <a:stretch>
                  <a:fillRect l="-802" r="-4011" b="-11811"/>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2147801D-B310-E94B-33B2-562000D9B8CE}"/>
              </a:ext>
            </a:extLst>
          </p:cNvPr>
          <p:cNvSpPr txBox="1"/>
          <p:nvPr/>
        </p:nvSpPr>
        <p:spPr>
          <a:xfrm>
            <a:off x="1505064" y="5777703"/>
            <a:ext cx="5468492" cy="369332"/>
          </a:xfrm>
          <a:prstGeom prst="rect">
            <a:avLst/>
          </a:prstGeom>
          <a:noFill/>
        </p:spPr>
        <p:txBody>
          <a:bodyPr wrap="square">
            <a:spAutoFit/>
          </a:bodyPr>
          <a:lstStyle/>
          <a:p>
            <a:r>
              <a:rPr lang="zh-CN" altLang="en-US" b="1" i="0" dirty="0">
                <a:solidFill>
                  <a:srgbClr val="FE2C24"/>
                </a:solidFill>
                <a:effectLst/>
                <a:latin typeface="微软雅黑" panose="020B0503020204020204" pitchFamily="34" charset="-122"/>
                <a:ea typeface="微软雅黑" panose="020B0503020204020204" pitchFamily="34" charset="-122"/>
              </a:rPr>
              <a:t>实际上，最坏情况下，剪枝并不会改变时间复杂度。</a:t>
            </a: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768E626E-296A-5745-C53C-5A589384CF42}"/>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305361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5F0978-F43C-B46F-BBCD-42D158999550}"/>
              </a:ext>
            </a:extLst>
          </p:cNvPr>
          <p:cNvSpPr>
            <a:spLocks noGrp="1"/>
          </p:cNvSpPr>
          <p:nvPr>
            <p:ph type="body" idx="13"/>
          </p:nvPr>
        </p:nvSpPr>
        <p:spPr>
          <a:xfrm>
            <a:off x="1097899" y="253874"/>
            <a:ext cx="1934002" cy="605909"/>
          </a:xfrm>
        </p:spPr>
        <p:txBody>
          <a:bodyPr/>
          <a:lstStyle/>
          <a:p>
            <a:r>
              <a:rPr lang="zh-CN" altLang="en-US" dirty="0"/>
              <a:t>参考资料</a:t>
            </a:r>
          </a:p>
        </p:txBody>
      </p:sp>
      <p:sp>
        <p:nvSpPr>
          <p:cNvPr id="3" name="文本框 2">
            <a:extLst>
              <a:ext uri="{FF2B5EF4-FFF2-40B4-BE49-F238E27FC236}">
                <a16:creationId xmlns:a16="http://schemas.microsoft.com/office/drawing/2014/main" id="{AA7FE238-D6BC-98BC-82D0-ECCBEE0BB4CD}"/>
              </a:ext>
            </a:extLst>
          </p:cNvPr>
          <p:cNvSpPr txBox="1"/>
          <p:nvPr/>
        </p:nvSpPr>
        <p:spPr>
          <a:xfrm>
            <a:off x="562841" y="1461730"/>
            <a:ext cx="11066318" cy="2244269"/>
          </a:xfrm>
          <a:prstGeom prst="rect">
            <a:avLst/>
          </a:prstGeom>
          <a:noFill/>
        </p:spPr>
        <p:txBody>
          <a:bodyPr wrap="square" rtlCol="0">
            <a:spAutoFit/>
          </a:bodyPr>
          <a:lstStyle/>
          <a:p>
            <a:pPr marL="457200" indent="-457200" algn="l">
              <a:lnSpc>
                <a:spcPct val="150000"/>
              </a:lnSpc>
              <a:buFont typeface="Wingdings" panose="05000000000000000000" pitchFamily="2" charset="2"/>
              <a:buChar char="l"/>
            </a:pPr>
            <a:r>
              <a:rPr lang="en-US" altLang="zh-CN" sz="2400" dirty="0">
                <a:hlinkClick r:id="rId2"/>
              </a:rPr>
              <a:t>GitHub - </a:t>
            </a:r>
            <a:r>
              <a:rPr lang="en-US" altLang="zh-CN" sz="2400" dirty="0" err="1">
                <a:hlinkClick r:id="rId2"/>
              </a:rPr>
              <a:t>tianyicui</a:t>
            </a:r>
            <a:r>
              <a:rPr lang="en-US" altLang="zh-CN" sz="2400" dirty="0">
                <a:hlinkClick r:id="rId2"/>
              </a:rPr>
              <a:t>/pack: </a:t>
            </a:r>
            <a:r>
              <a:rPr lang="zh-CN" altLang="en-US" sz="2400" dirty="0">
                <a:hlinkClick r:id="rId2"/>
              </a:rPr>
              <a:t>背包问题九讲</a:t>
            </a:r>
            <a:endParaRPr lang="en-US" altLang="zh-CN" sz="2400" dirty="0"/>
          </a:p>
          <a:p>
            <a:pPr marL="457200" indent="-457200" algn="l">
              <a:lnSpc>
                <a:spcPct val="150000"/>
              </a:lnSpc>
              <a:buFont typeface="Wingdings" panose="05000000000000000000" pitchFamily="2" charset="2"/>
              <a:buChar char="l"/>
            </a:pPr>
            <a:r>
              <a:rPr lang="zh-CN" altLang="en-US" sz="2400" b="0" i="0" dirty="0">
                <a:solidFill>
                  <a:srgbClr val="000000"/>
                </a:solidFill>
                <a:effectLst/>
                <a:latin typeface="Microsoft YaHei" panose="020B0503020204020204" pitchFamily="34" charset="-122"/>
                <a:ea typeface="Microsoft YaHei" panose="020B0503020204020204" pitchFamily="34" charset="-122"/>
              </a:rPr>
              <a:t>屈婉玲</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zh-CN" altLang="en-US" sz="2400" b="0" i="0" dirty="0">
                <a:solidFill>
                  <a:srgbClr val="000000"/>
                </a:solidFill>
                <a:effectLst/>
                <a:latin typeface="Microsoft YaHei" panose="020B0503020204020204" pitchFamily="34" charset="-122"/>
                <a:ea typeface="Microsoft YaHei" panose="020B0503020204020204" pitchFamily="34" charset="-122"/>
              </a:rPr>
              <a:t>刘田</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zh-CN" altLang="en-US" sz="2400" b="0" i="0" dirty="0">
                <a:solidFill>
                  <a:srgbClr val="000000"/>
                </a:solidFill>
                <a:effectLst/>
                <a:latin typeface="Microsoft YaHei" panose="020B0503020204020204" pitchFamily="34" charset="-122"/>
                <a:ea typeface="Microsoft YaHei" panose="020B0503020204020204" pitchFamily="34" charset="-122"/>
              </a:rPr>
              <a:t>张立昂</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zh-CN" altLang="en-US" sz="2400" b="0" i="0" dirty="0">
                <a:solidFill>
                  <a:srgbClr val="000000"/>
                </a:solidFill>
                <a:effectLst/>
                <a:latin typeface="Microsoft YaHei" panose="020B0503020204020204" pitchFamily="34" charset="-122"/>
                <a:ea typeface="Microsoft YaHei" panose="020B0503020204020204" pitchFamily="34" charset="-122"/>
              </a:rPr>
              <a:t>等</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zh-CN" altLang="en-US" sz="2400" b="0" i="0" dirty="0">
                <a:solidFill>
                  <a:srgbClr val="000000"/>
                </a:solidFill>
                <a:effectLst/>
                <a:latin typeface="Microsoft YaHei" panose="020B0503020204020204" pitchFamily="34" charset="-122"/>
                <a:ea typeface="Microsoft YaHei" panose="020B0503020204020204" pitchFamily="34" charset="-122"/>
              </a:rPr>
              <a:t>算法设计与分析</a:t>
            </a:r>
            <a:r>
              <a:rPr lang="en-US" altLang="zh-CN" sz="2400" b="0" i="0" dirty="0">
                <a:solidFill>
                  <a:srgbClr val="000000"/>
                </a:solidFill>
                <a:effectLst/>
                <a:latin typeface="Microsoft YaHei" panose="020B0503020204020204" pitchFamily="34" charset="-122"/>
                <a:ea typeface="Microsoft YaHei" panose="020B0503020204020204" pitchFamily="34" charset="-122"/>
              </a:rPr>
              <a:t>[M]. </a:t>
            </a:r>
            <a:r>
              <a:rPr lang="zh-CN" altLang="en-US" sz="2400" b="0" i="0" dirty="0">
                <a:solidFill>
                  <a:srgbClr val="000000"/>
                </a:solidFill>
                <a:effectLst/>
                <a:latin typeface="Microsoft YaHei" panose="020B0503020204020204" pitchFamily="34" charset="-122"/>
                <a:ea typeface="Microsoft YaHei" panose="020B0503020204020204" pitchFamily="34" charset="-122"/>
              </a:rPr>
              <a:t>第</a:t>
            </a:r>
            <a:r>
              <a:rPr lang="en-US" altLang="zh-CN" sz="2400" b="0" i="0" dirty="0">
                <a:solidFill>
                  <a:srgbClr val="000000"/>
                </a:solidFill>
                <a:effectLst/>
                <a:latin typeface="Microsoft YaHei" panose="020B0503020204020204" pitchFamily="34" charset="-122"/>
                <a:ea typeface="Microsoft YaHei" panose="020B0503020204020204" pitchFamily="34" charset="-122"/>
              </a:rPr>
              <a:t>2</a:t>
            </a:r>
            <a:r>
              <a:rPr lang="zh-CN" altLang="en-US" sz="2400" b="0" i="0" dirty="0">
                <a:solidFill>
                  <a:srgbClr val="000000"/>
                </a:solidFill>
                <a:effectLst/>
                <a:latin typeface="Microsoft YaHei" panose="020B0503020204020204" pitchFamily="34" charset="-122"/>
                <a:ea typeface="Microsoft YaHei" panose="020B0503020204020204" pitchFamily="34" charset="-122"/>
              </a:rPr>
              <a:t>版</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zh-CN" altLang="en-US" sz="2400" b="0" i="0" dirty="0">
                <a:solidFill>
                  <a:srgbClr val="000000"/>
                </a:solidFill>
                <a:effectLst/>
                <a:latin typeface="Microsoft YaHei" panose="020B0503020204020204" pitchFamily="34" charset="-122"/>
                <a:ea typeface="Microsoft YaHei" panose="020B0503020204020204" pitchFamily="34" charset="-122"/>
              </a:rPr>
              <a:t>清华大学出版社</a:t>
            </a:r>
            <a:r>
              <a:rPr lang="en-US" altLang="zh-CN" sz="2400" b="0" i="0" dirty="0">
                <a:solidFill>
                  <a:srgbClr val="000000"/>
                </a:solidFill>
                <a:effectLst/>
                <a:latin typeface="Microsoft YaHei" panose="020B0503020204020204" pitchFamily="34" charset="-122"/>
                <a:ea typeface="Microsoft YaHei" panose="020B0503020204020204" pitchFamily="34" charset="-122"/>
              </a:rPr>
              <a:t>, 2011.</a:t>
            </a:r>
          </a:p>
          <a:p>
            <a:pPr marL="457200" indent="-457200" algn="l">
              <a:lnSpc>
                <a:spcPct val="150000"/>
              </a:lnSpc>
              <a:buFont typeface="Wingdings" panose="05000000000000000000" pitchFamily="2" charset="2"/>
              <a:buChar char="l"/>
            </a:pPr>
            <a:r>
              <a:rPr lang="en-US" altLang="zh-CN" sz="2400" dirty="0">
                <a:hlinkClick r:id="rId3"/>
              </a:rPr>
              <a:t>0-1</a:t>
            </a:r>
            <a:r>
              <a:rPr lang="zh-CN" altLang="en-US" sz="2400" dirty="0">
                <a:hlinkClick r:id="rId3"/>
              </a:rPr>
              <a:t>背包问题 </a:t>
            </a:r>
            <a:r>
              <a:rPr lang="en-US" altLang="zh-CN" sz="2400" dirty="0">
                <a:hlinkClick r:id="rId3"/>
              </a:rPr>
              <a:t>—— </a:t>
            </a:r>
            <a:r>
              <a:rPr lang="zh-CN" altLang="en-US" sz="2400" dirty="0">
                <a:hlinkClick r:id="rId3"/>
              </a:rPr>
              <a:t>四种解法解题 </a:t>
            </a:r>
            <a:r>
              <a:rPr lang="en-US" altLang="zh-CN" sz="2400" dirty="0">
                <a:hlinkClick r:id="rId3"/>
              </a:rPr>
              <a:t>- Shaw_</a:t>
            </a:r>
            <a:r>
              <a:rPr lang="zh-CN" altLang="en-US" sz="2400" dirty="0">
                <a:hlinkClick r:id="rId3"/>
              </a:rPr>
              <a:t>喆宇 </a:t>
            </a:r>
            <a:r>
              <a:rPr lang="en-US" altLang="zh-CN" sz="2400" dirty="0">
                <a:hlinkClick r:id="rId3"/>
              </a:rPr>
              <a:t>- </a:t>
            </a:r>
            <a:r>
              <a:rPr lang="zh-CN" altLang="en-US" sz="2400" dirty="0">
                <a:hlinkClick r:id="rId3"/>
              </a:rPr>
              <a:t>博客园 </a:t>
            </a:r>
            <a:r>
              <a:rPr lang="en-US" altLang="zh-CN" sz="2400" dirty="0">
                <a:hlinkClick r:id="rId3"/>
              </a:rPr>
              <a:t>(cnblogs.com)</a:t>
            </a:r>
            <a:endParaRPr lang="en-US" altLang="zh-CN" sz="2400" dirty="0">
              <a:solidFill>
                <a:srgbClr val="000000"/>
              </a:solidFill>
              <a:latin typeface="Microsoft YaHei" panose="020B0503020204020204" pitchFamily="34" charset="-122"/>
              <a:ea typeface="Microsoft YaHei" panose="020B0503020204020204" pitchFamily="34" charset="-122"/>
            </a:endParaRPr>
          </a:p>
          <a:p>
            <a:pPr marL="457200" indent="-457200" algn="l">
              <a:lnSpc>
                <a:spcPct val="150000"/>
              </a:lnSpc>
              <a:buFont typeface="Wingdings" panose="05000000000000000000" pitchFamily="2" charset="2"/>
              <a:buChar char="l"/>
            </a:pPr>
            <a:r>
              <a:rPr lang="zh-CN" altLang="en-US" sz="2400" dirty="0">
                <a:hlinkClick r:id="rId4"/>
              </a:rPr>
              <a:t>背包问题 </a:t>
            </a:r>
            <a:r>
              <a:rPr lang="en-US" altLang="zh-CN" sz="2400" dirty="0">
                <a:hlinkClick r:id="rId4"/>
              </a:rPr>
              <a:t>- </a:t>
            </a:r>
            <a:r>
              <a:rPr lang="zh-CN" altLang="en-US" sz="2400" dirty="0">
                <a:hlinkClick r:id="rId4"/>
              </a:rPr>
              <a:t>维基百科，自由的百科全书 </a:t>
            </a:r>
            <a:r>
              <a:rPr lang="en-US" altLang="zh-CN" sz="2400" dirty="0">
                <a:hlinkClick r:id="rId4"/>
              </a:rPr>
              <a:t>(wikipedia.org)</a:t>
            </a:r>
            <a:endParaRPr lang="en-US" altLang="zh-CN" sz="2400" dirty="0">
              <a:latin typeface="+mn-ea"/>
            </a:endParaRPr>
          </a:p>
        </p:txBody>
      </p:sp>
    </p:spTree>
    <p:extLst>
      <p:ext uri="{BB962C8B-B14F-4D97-AF65-F5344CB8AC3E}">
        <p14:creationId xmlns:p14="http://schemas.microsoft.com/office/powerpoint/2010/main" val="1521404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a:extLst>
              <a:ext uri="{FF2B5EF4-FFF2-40B4-BE49-F238E27FC236}">
                <a16:creationId xmlns:a16="http://schemas.microsoft.com/office/drawing/2014/main" id="{DDB681AA-2817-4745-BACC-B8465D61AB6C}"/>
              </a:ext>
            </a:extLst>
          </p:cNvPr>
          <p:cNvSpPr txBox="1"/>
          <p:nvPr/>
        </p:nvSpPr>
        <p:spPr>
          <a:xfrm>
            <a:off x="2087265" y="4355767"/>
            <a:ext cx="8046720" cy="830997"/>
          </a:xfrm>
          <a:prstGeom prst="rect">
            <a:avLst/>
          </a:prstGeom>
          <a:noFill/>
        </p:spPr>
        <p:txBody>
          <a:bodyPr wrap="square" rtlCol="0">
            <a:spAutoFit/>
          </a:bodyPr>
          <a:lstStyle/>
          <a:p>
            <a:pPr algn="ctr"/>
            <a:r>
              <a:rPr lang="zh-CN" altLang="en-US" sz="4800" dirty="0">
                <a:solidFill>
                  <a:schemeClr val="accent1"/>
                </a:solidFill>
                <a:latin typeface="+mj-ea"/>
                <a:ea typeface="+mj-ea"/>
              </a:rPr>
              <a:t>恳请各位批评指正</a:t>
            </a:r>
          </a:p>
        </p:txBody>
      </p:sp>
      <p:grpSp>
        <p:nvGrpSpPr>
          <p:cNvPr id="74" name="组合 73">
            <a:extLst>
              <a:ext uri="{FF2B5EF4-FFF2-40B4-BE49-F238E27FC236}">
                <a16:creationId xmlns:a16="http://schemas.microsoft.com/office/drawing/2014/main" id="{17A6B55D-146F-4165-A834-82AA5416AB59}"/>
              </a:ext>
            </a:extLst>
          </p:cNvPr>
          <p:cNvGrpSpPr/>
          <p:nvPr/>
        </p:nvGrpSpPr>
        <p:grpSpPr>
          <a:xfrm>
            <a:off x="4601722" y="2262813"/>
            <a:ext cx="3022088" cy="825646"/>
            <a:chOff x="5402262" y="5211762"/>
            <a:chExt cx="3059113" cy="835761"/>
          </a:xfrm>
          <a:solidFill>
            <a:schemeClr val="bg1"/>
          </a:solidFill>
        </p:grpSpPr>
        <p:sp>
          <p:nvSpPr>
            <p:cNvPr id="75" name="Freeform 32">
              <a:extLst>
                <a:ext uri="{FF2B5EF4-FFF2-40B4-BE49-F238E27FC236}">
                  <a16:creationId xmlns:a16="http://schemas.microsoft.com/office/drawing/2014/main" id="{7D76A6E2-8FDE-4AE6-8A9D-A59E811C4746}"/>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Freeform 33">
              <a:extLst>
                <a:ext uri="{FF2B5EF4-FFF2-40B4-BE49-F238E27FC236}">
                  <a16:creationId xmlns:a16="http://schemas.microsoft.com/office/drawing/2014/main" id="{F258C79E-4884-4C98-99F4-A644210423CF}"/>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77" name="组合 76">
              <a:extLst>
                <a:ext uri="{FF2B5EF4-FFF2-40B4-BE49-F238E27FC236}">
                  <a16:creationId xmlns:a16="http://schemas.microsoft.com/office/drawing/2014/main" id="{69369A19-1B85-4CB9-8A95-8A5BD7FB39CE}"/>
                </a:ext>
              </a:extLst>
            </p:cNvPr>
            <p:cNvGrpSpPr/>
            <p:nvPr/>
          </p:nvGrpSpPr>
          <p:grpSpPr>
            <a:xfrm>
              <a:off x="7683654" y="5211762"/>
              <a:ext cx="777721" cy="795133"/>
              <a:chOff x="8128154" y="5211762"/>
              <a:chExt cx="777721" cy="795133"/>
            </a:xfrm>
            <a:grpFill/>
          </p:grpSpPr>
          <p:sp>
            <p:nvSpPr>
              <p:cNvPr id="81" name="Freeform 34">
                <a:extLst>
                  <a:ext uri="{FF2B5EF4-FFF2-40B4-BE49-F238E27FC236}">
                    <a16:creationId xmlns:a16="http://schemas.microsoft.com/office/drawing/2014/main" id="{2B4E5EC5-90C3-4A21-96BA-5B9B397679DC}"/>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Freeform 36">
                <a:extLst>
                  <a:ext uri="{FF2B5EF4-FFF2-40B4-BE49-F238E27FC236}">
                    <a16:creationId xmlns:a16="http://schemas.microsoft.com/office/drawing/2014/main" id="{46B395FD-C048-49B4-92E7-2A5532616A4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78" name="组合 77">
              <a:extLst>
                <a:ext uri="{FF2B5EF4-FFF2-40B4-BE49-F238E27FC236}">
                  <a16:creationId xmlns:a16="http://schemas.microsoft.com/office/drawing/2014/main" id="{CF6F7AE4-FA88-4974-8F44-C10BF831FEA4}"/>
                </a:ext>
              </a:extLst>
            </p:cNvPr>
            <p:cNvGrpSpPr/>
            <p:nvPr/>
          </p:nvGrpSpPr>
          <p:grpSpPr>
            <a:xfrm>
              <a:off x="7088496" y="5329775"/>
              <a:ext cx="487527" cy="574585"/>
              <a:chOff x="7333022" y="5329775"/>
              <a:chExt cx="487527" cy="574585"/>
            </a:xfrm>
            <a:grpFill/>
          </p:grpSpPr>
          <p:sp>
            <p:nvSpPr>
              <p:cNvPr id="79" name="Freeform 35">
                <a:extLst>
                  <a:ext uri="{FF2B5EF4-FFF2-40B4-BE49-F238E27FC236}">
                    <a16:creationId xmlns:a16="http://schemas.microsoft.com/office/drawing/2014/main" id="{CA7B13E4-79A6-43DC-9A70-D4AE8E074A15}"/>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Freeform 37">
                <a:extLst>
                  <a:ext uri="{FF2B5EF4-FFF2-40B4-BE49-F238E27FC236}">
                    <a16:creationId xmlns:a16="http://schemas.microsoft.com/office/drawing/2014/main" id="{1A6D90D6-F17F-4A4A-83E8-518E98BE7EDC}"/>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83" name="组合 82">
            <a:extLst>
              <a:ext uri="{FF2B5EF4-FFF2-40B4-BE49-F238E27FC236}">
                <a16:creationId xmlns:a16="http://schemas.microsoft.com/office/drawing/2014/main" id="{11D7917C-73ED-4A32-BA52-6958C9FE5E37}"/>
              </a:ext>
            </a:extLst>
          </p:cNvPr>
          <p:cNvGrpSpPr/>
          <p:nvPr/>
        </p:nvGrpSpPr>
        <p:grpSpPr>
          <a:xfrm>
            <a:off x="5470801" y="848016"/>
            <a:ext cx="1261074" cy="1246628"/>
            <a:chOff x="4065588" y="1646238"/>
            <a:chExt cx="969963" cy="958850"/>
          </a:xfrm>
          <a:solidFill>
            <a:schemeClr val="bg1"/>
          </a:solidFill>
        </p:grpSpPr>
        <p:sp>
          <p:nvSpPr>
            <p:cNvPr id="84" name="Freeform 5">
              <a:extLst>
                <a:ext uri="{FF2B5EF4-FFF2-40B4-BE49-F238E27FC236}">
                  <a16:creationId xmlns:a16="http://schemas.microsoft.com/office/drawing/2014/main" id="{DC4DFACF-6F6E-4857-8D07-837797F2D67B}"/>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Freeform 6">
              <a:extLst>
                <a:ext uri="{FF2B5EF4-FFF2-40B4-BE49-F238E27FC236}">
                  <a16:creationId xmlns:a16="http://schemas.microsoft.com/office/drawing/2014/main" id="{6F839B07-6F51-4D82-A1F1-88624C27DBE8}"/>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6" name="Freeform 7">
              <a:extLst>
                <a:ext uri="{FF2B5EF4-FFF2-40B4-BE49-F238E27FC236}">
                  <a16:creationId xmlns:a16="http://schemas.microsoft.com/office/drawing/2014/main" id="{A5E37D86-F3F3-4622-8428-3438F6084930}"/>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7" name="Freeform 8">
              <a:extLst>
                <a:ext uri="{FF2B5EF4-FFF2-40B4-BE49-F238E27FC236}">
                  <a16:creationId xmlns:a16="http://schemas.microsoft.com/office/drawing/2014/main" id="{AF5D13C8-63B6-47CC-8134-B06FC2A69EA6}"/>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8" name="Freeform 9">
              <a:extLst>
                <a:ext uri="{FF2B5EF4-FFF2-40B4-BE49-F238E27FC236}">
                  <a16:creationId xmlns:a16="http://schemas.microsoft.com/office/drawing/2014/main" id="{38BA44F9-1D40-41E4-A638-2E1D5472243E}"/>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9" name="Freeform 10">
              <a:extLst>
                <a:ext uri="{FF2B5EF4-FFF2-40B4-BE49-F238E27FC236}">
                  <a16:creationId xmlns:a16="http://schemas.microsoft.com/office/drawing/2014/main" id="{656BC662-4D5F-4AFC-99E9-721E3E41C999}"/>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0" name="Freeform 11">
              <a:extLst>
                <a:ext uri="{FF2B5EF4-FFF2-40B4-BE49-F238E27FC236}">
                  <a16:creationId xmlns:a16="http://schemas.microsoft.com/office/drawing/2014/main" id="{328EFEE4-E872-4695-9CC2-72D17F46ABC8}"/>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1" name="Freeform 12">
              <a:extLst>
                <a:ext uri="{FF2B5EF4-FFF2-40B4-BE49-F238E27FC236}">
                  <a16:creationId xmlns:a16="http://schemas.microsoft.com/office/drawing/2014/main" id="{6728C56D-23BC-4E49-8577-5DA9A28CCCB1}"/>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2" name="Freeform 13">
              <a:extLst>
                <a:ext uri="{FF2B5EF4-FFF2-40B4-BE49-F238E27FC236}">
                  <a16:creationId xmlns:a16="http://schemas.microsoft.com/office/drawing/2014/main" id="{5B959962-2F2B-4C91-A325-B7D94296CBDD}"/>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3" name="Freeform 14">
              <a:extLst>
                <a:ext uri="{FF2B5EF4-FFF2-40B4-BE49-F238E27FC236}">
                  <a16:creationId xmlns:a16="http://schemas.microsoft.com/office/drawing/2014/main" id="{5F9E69EB-35B7-485B-8FCA-C5F9556BD064}"/>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4" name="Freeform 15">
              <a:extLst>
                <a:ext uri="{FF2B5EF4-FFF2-40B4-BE49-F238E27FC236}">
                  <a16:creationId xmlns:a16="http://schemas.microsoft.com/office/drawing/2014/main" id="{D638F13C-D3F2-41A5-99BC-673F3514F83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5" name="Freeform 16">
              <a:extLst>
                <a:ext uri="{FF2B5EF4-FFF2-40B4-BE49-F238E27FC236}">
                  <a16:creationId xmlns:a16="http://schemas.microsoft.com/office/drawing/2014/main" id="{A49919B6-5666-4013-B2CE-86D7B74AFDB6}"/>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6" name="Freeform 17">
              <a:extLst>
                <a:ext uri="{FF2B5EF4-FFF2-40B4-BE49-F238E27FC236}">
                  <a16:creationId xmlns:a16="http://schemas.microsoft.com/office/drawing/2014/main" id="{81A8FA69-2383-44AB-AF31-5A27CD1E4DC0}"/>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7" name="Freeform 18">
              <a:extLst>
                <a:ext uri="{FF2B5EF4-FFF2-40B4-BE49-F238E27FC236}">
                  <a16:creationId xmlns:a16="http://schemas.microsoft.com/office/drawing/2014/main" id="{DBE39376-1824-446C-A6FD-453EF7B1661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Freeform 19">
              <a:extLst>
                <a:ext uri="{FF2B5EF4-FFF2-40B4-BE49-F238E27FC236}">
                  <a16:creationId xmlns:a16="http://schemas.microsoft.com/office/drawing/2014/main" id="{84929927-99BF-49E4-B97D-49359810A78D}"/>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Freeform 20">
              <a:extLst>
                <a:ext uri="{FF2B5EF4-FFF2-40B4-BE49-F238E27FC236}">
                  <a16:creationId xmlns:a16="http://schemas.microsoft.com/office/drawing/2014/main" id="{FEEAF97C-062A-4446-B7C9-3B266EB146E0}"/>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Freeform 21">
              <a:extLst>
                <a:ext uri="{FF2B5EF4-FFF2-40B4-BE49-F238E27FC236}">
                  <a16:creationId xmlns:a16="http://schemas.microsoft.com/office/drawing/2014/main" id="{00A911BC-B705-487C-B22F-8582A8274B54}"/>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Freeform 22">
              <a:extLst>
                <a:ext uri="{FF2B5EF4-FFF2-40B4-BE49-F238E27FC236}">
                  <a16:creationId xmlns:a16="http://schemas.microsoft.com/office/drawing/2014/main" id="{4A2D1E78-1E76-4A53-B4B2-B58742055E86}"/>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Freeform 23">
              <a:extLst>
                <a:ext uri="{FF2B5EF4-FFF2-40B4-BE49-F238E27FC236}">
                  <a16:creationId xmlns:a16="http://schemas.microsoft.com/office/drawing/2014/main" id="{6C3A5160-AE8F-4538-85EE-1CA0EC852105}"/>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Freeform 24">
              <a:extLst>
                <a:ext uri="{FF2B5EF4-FFF2-40B4-BE49-F238E27FC236}">
                  <a16:creationId xmlns:a16="http://schemas.microsoft.com/office/drawing/2014/main" id="{58921584-70E4-4F4B-A859-C7AAA8D383A3}"/>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4" name="Freeform 25">
              <a:extLst>
                <a:ext uri="{FF2B5EF4-FFF2-40B4-BE49-F238E27FC236}">
                  <a16:creationId xmlns:a16="http://schemas.microsoft.com/office/drawing/2014/main" id="{703560CA-1376-4A84-8998-964FFA451F41}"/>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5" name="Freeform 26">
              <a:extLst>
                <a:ext uri="{FF2B5EF4-FFF2-40B4-BE49-F238E27FC236}">
                  <a16:creationId xmlns:a16="http://schemas.microsoft.com/office/drawing/2014/main" id="{30658EFC-C50B-46F9-9A57-8B19A7D24287}"/>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6" name="Freeform 27">
              <a:extLst>
                <a:ext uri="{FF2B5EF4-FFF2-40B4-BE49-F238E27FC236}">
                  <a16:creationId xmlns:a16="http://schemas.microsoft.com/office/drawing/2014/main" id="{A8002790-C1F6-400D-B674-5B9D7BA9B96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7" name="Freeform 28">
              <a:extLst>
                <a:ext uri="{FF2B5EF4-FFF2-40B4-BE49-F238E27FC236}">
                  <a16:creationId xmlns:a16="http://schemas.microsoft.com/office/drawing/2014/main" id="{BFE4A27F-B4B4-4482-BE7B-6A9E93F68DD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8" name="Freeform 29">
              <a:extLst>
                <a:ext uri="{FF2B5EF4-FFF2-40B4-BE49-F238E27FC236}">
                  <a16:creationId xmlns:a16="http://schemas.microsoft.com/office/drawing/2014/main" id="{1FEB3EA6-DBA6-446E-9211-40475967E904}"/>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9" name="Freeform 30">
              <a:extLst>
                <a:ext uri="{FF2B5EF4-FFF2-40B4-BE49-F238E27FC236}">
                  <a16:creationId xmlns:a16="http://schemas.microsoft.com/office/drawing/2014/main" id="{E283A1FB-9BEF-4B9E-8DD8-F51C2328A6BE}"/>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0" name="Freeform 31">
              <a:extLst>
                <a:ext uri="{FF2B5EF4-FFF2-40B4-BE49-F238E27FC236}">
                  <a16:creationId xmlns:a16="http://schemas.microsoft.com/office/drawing/2014/main" id="{5CB0C22A-B063-4B3B-A49F-03240A67982D}"/>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1" name="Freeform 38">
              <a:extLst>
                <a:ext uri="{FF2B5EF4-FFF2-40B4-BE49-F238E27FC236}">
                  <a16:creationId xmlns:a16="http://schemas.microsoft.com/office/drawing/2014/main" id="{B3A16A87-D65E-4C98-AE67-B542A8903A0F}"/>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12" name="副标题 16">
            <a:extLst>
              <a:ext uri="{FF2B5EF4-FFF2-40B4-BE49-F238E27FC236}">
                <a16:creationId xmlns:a16="http://schemas.microsoft.com/office/drawing/2014/main" id="{D45C1558-86C9-42ED-A0B5-E82F606D3353}"/>
              </a:ext>
            </a:extLst>
          </p:cNvPr>
          <p:cNvSpPr txBox="1">
            <a:spLocks/>
          </p:cNvSpPr>
          <p:nvPr/>
        </p:nvSpPr>
        <p:spPr>
          <a:xfrm>
            <a:off x="4347254" y="5193072"/>
            <a:ext cx="3436835" cy="340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b="1" dirty="0">
                <a:latin typeface="Baskerville Old Face" panose="02020602080505020303" pitchFamily="18" charset="0"/>
                <a:ea typeface="微软雅黑 Light" panose="020B0502040204020203" pitchFamily="34" charset="-122"/>
              </a:rPr>
              <a:t>Thank</a:t>
            </a:r>
            <a:r>
              <a:rPr lang="zh-CN" altLang="en-US" sz="2400" b="1" dirty="0">
                <a:latin typeface="Baskerville Old Face" panose="02020602080505020303" pitchFamily="18" charset="0"/>
                <a:ea typeface="微软雅黑 Light" panose="020B0502040204020203" pitchFamily="34" charset="-122"/>
              </a:rPr>
              <a:t>  </a:t>
            </a:r>
            <a:r>
              <a:rPr lang="en-US" altLang="zh-CN" sz="2400" b="1" dirty="0">
                <a:latin typeface="Baskerville Old Face" panose="02020602080505020303" pitchFamily="18" charset="0"/>
                <a:ea typeface="微软雅黑 Light" panose="020B0502040204020203" pitchFamily="34" charset="-122"/>
              </a:rPr>
              <a:t>you</a:t>
            </a:r>
            <a:r>
              <a:rPr lang="zh-CN" altLang="en-US" sz="2400" b="1" dirty="0">
                <a:latin typeface="Baskerville Old Face" panose="02020602080505020303" pitchFamily="18" charset="0"/>
                <a:ea typeface="微软雅黑 Light" panose="020B0502040204020203" pitchFamily="34" charset="-122"/>
              </a:rPr>
              <a:t>  </a:t>
            </a:r>
            <a:r>
              <a:rPr lang="en-US" altLang="zh-CN" sz="2400" b="1" dirty="0">
                <a:latin typeface="Baskerville Old Face" panose="02020602080505020303" pitchFamily="18" charset="0"/>
                <a:ea typeface="微软雅黑 Light" panose="020B0502040204020203" pitchFamily="34" charset="-122"/>
              </a:rPr>
              <a:t>for</a:t>
            </a:r>
            <a:r>
              <a:rPr lang="zh-CN" altLang="en-US" sz="2400" b="1" dirty="0">
                <a:latin typeface="Baskerville Old Face" panose="02020602080505020303" pitchFamily="18" charset="0"/>
                <a:ea typeface="微软雅黑 Light" panose="020B0502040204020203" pitchFamily="34" charset="-122"/>
              </a:rPr>
              <a:t>  </a:t>
            </a:r>
            <a:r>
              <a:rPr lang="en-US" altLang="zh-CN" sz="2400" b="1" dirty="0">
                <a:latin typeface="Baskerville Old Face" panose="02020602080505020303" pitchFamily="18" charset="0"/>
                <a:ea typeface="微软雅黑 Light" panose="020B0502040204020203" pitchFamily="34" charset="-122"/>
              </a:rPr>
              <a:t>listening</a:t>
            </a:r>
            <a:endParaRPr lang="zh-CN" altLang="en-US" sz="2400" b="1" dirty="0">
              <a:latin typeface="Baskerville Old Face" panose="02020602080505020303" pitchFamily="18" charset="0"/>
              <a:ea typeface="微软雅黑 Light" panose="020B0502040204020203" pitchFamily="34" charset="-122"/>
            </a:endParaRPr>
          </a:p>
        </p:txBody>
      </p:sp>
      <p:grpSp>
        <p:nvGrpSpPr>
          <p:cNvPr id="58" name="组合 57">
            <a:extLst>
              <a:ext uri="{FF2B5EF4-FFF2-40B4-BE49-F238E27FC236}">
                <a16:creationId xmlns:a16="http://schemas.microsoft.com/office/drawing/2014/main" id="{95DB1AF3-FB29-7134-45B7-4AE3B53D5F14}"/>
              </a:ext>
            </a:extLst>
          </p:cNvPr>
          <p:cNvGrpSpPr/>
          <p:nvPr/>
        </p:nvGrpSpPr>
        <p:grpSpPr>
          <a:xfrm>
            <a:off x="5040444" y="5669579"/>
            <a:ext cx="2119719" cy="340405"/>
            <a:chOff x="4381430" y="2859397"/>
            <a:chExt cx="1765370" cy="340405"/>
          </a:xfrm>
        </p:grpSpPr>
        <p:sp>
          <p:nvSpPr>
            <p:cNvPr id="59" name="矩形: 圆角 58">
              <a:extLst>
                <a:ext uri="{FF2B5EF4-FFF2-40B4-BE49-F238E27FC236}">
                  <a16:creationId xmlns:a16="http://schemas.microsoft.com/office/drawing/2014/main" id="{ACDE43E9-1741-C59E-22AB-D330519C3E1B}"/>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副标题 16">
              <a:extLst>
                <a:ext uri="{FF2B5EF4-FFF2-40B4-BE49-F238E27FC236}">
                  <a16:creationId xmlns:a16="http://schemas.microsoft.com/office/drawing/2014/main" id="{81D395D1-A8C4-51B8-EC18-63CED986C1D7}"/>
                </a:ext>
              </a:extLst>
            </p:cNvPr>
            <p:cNvSpPr txBox="1">
              <a:spLocks/>
            </p:cNvSpPr>
            <p:nvPr/>
          </p:nvSpPr>
          <p:spPr>
            <a:xfrm>
              <a:off x="4655343" y="2879718"/>
              <a:ext cx="1217550" cy="304250"/>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dirty="0">
                  <a:solidFill>
                    <a:schemeClr val="bg1"/>
                  </a:solidFill>
                  <a:latin typeface="微软雅黑" panose="020B0503020204020204" pitchFamily="34" charset="-122"/>
                  <a:ea typeface="微软雅黑" panose="020B0503020204020204" pitchFamily="34" charset="-122"/>
                </a:rPr>
                <a:t>2022</a:t>
              </a:r>
              <a:r>
                <a:rPr lang="zh-CN" altLang="en-US" dirty="0">
                  <a:solidFill>
                    <a:schemeClr val="bg1"/>
                  </a:solidFill>
                  <a:latin typeface="微软雅黑" panose="020B0503020204020204" pitchFamily="34" charset="-122"/>
                  <a:ea typeface="微软雅黑" panose="020B0503020204020204" pitchFamily="34" charset="-122"/>
                </a:rPr>
                <a:t>智科三班</a:t>
              </a:r>
              <a:endParaRPr lang="en-US" dirty="0">
                <a:solidFill>
                  <a:schemeClr val="bg1"/>
                </a:solidFill>
                <a:latin typeface="微软雅黑" panose="020B0503020204020204" pitchFamily="34" charset="-122"/>
                <a:ea typeface="微软雅黑" panose="020B0503020204020204" pitchFamily="34" charset="-122"/>
              </a:endParaRPr>
            </a:p>
          </p:txBody>
        </p:sp>
      </p:grpSp>
      <p:grpSp>
        <p:nvGrpSpPr>
          <p:cNvPr id="61" name="组合 60">
            <a:extLst>
              <a:ext uri="{FF2B5EF4-FFF2-40B4-BE49-F238E27FC236}">
                <a16:creationId xmlns:a16="http://schemas.microsoft.com/office/drawing/2014/main" id="{468D4C41-C7AE-9E8B-F0F7-E4622CBAF561}"/>
              </a:ext>
            </a:extLst>
          </p:cNvPr>
          <p:cNvGrpSpPr/>
          <p:nvPr/>
        </p:nvGrpSpPr>
        <p:grpSpPr>
          <a:xfrm>
            <a:off x="4014639" y="6185765"/>
            <a:ext cx="4076382" cy="340405"/>
            <a:chOff x="4381430" y="2859397"/>
            <a:chExt cx="1765370" cy="340405"/>
          </a:xfrm>
        </p:grpSpPr>
        <p:sp>
          <p:nvSpPr>
            <p:cNvPr id="62" name="矩形: 圆角 61">
              <a:extLst>
                <a:ext uri="{FF2B5EF4-FFF2-40B4-BE49-F238E27FC236}">
                  <a16:creationId xmlns:a16="http://schemas.microsoft.com/office/drawing/2014/main" id="{11A741F8-CBB5-4A99-90F8-12074E63B4E0}"/>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副标题 16">
              <a:extLst>
                <a:ext uri="{FF2B5EF4-FFF2-40B4-BE49-F238E27FC236}">
                  <a16:creationId xmlns:a16="http://schemas.microsoft.com/office/drawing/2014/main" id="{DA90AA5A-81B1-A625-CC0E-04F0342B039F}"/>
                </a:ext>
              </a:extLst>
            </p:cNvPr>
            <p:cNvSpPr txBox="1">
              <a:spLocks/>
            </p:cNvSpPr>
            <p:nvPr/>
          </p:nvSpPr>
          <p:spPr>
            <a:xfrm>
              <a:off x="4514368" y="2859398"/>
              <a:ext cx="1499508" cy="304250"/>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微软雅黑" panose="020B0503020204020204" pitchFamily="34" charset="-122"/>
                  <a:ea typeface="微软雅黑" panose="020B0503020204020204" pitchFamily="34" charset="-122"/>
                </a:rPr>
                <a:t>严中圣、谢华建、何浪舟、谈巾格</a:t>
              </a:r>
              <a:endParaRPr lang="en-US" dirty="0">
                <a:solidFill>
                  <a:schemeClr val="bg1"/>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63827155-3D35-05C9-FFFC-71CCA4DB212A}"/>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1463403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quotation-mark_32371">
            <a:extLst>
              <a:ext uri="{FF2B5EF4-FFF2-40B4-BE49-F238E27FC236}">
                <a16:creationId xmlns:a16="http://schemas.microsoft.com/office/drawing/2014/main" id="{60B7674E-002F-43F5-B717-3BB44D49E40B}"/>
              </a:ext>
            </a:extLst>
          </p:cNvPr>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a:extLst>
              <a:ext uri="{FF2B5EF4-FFF2-40B4-BE49-F238E27FC236}">
                <a16:creationId xmlns:a16="http://schemas.microsoft.com/office/drawing/2014/main" id="{F273E217-7DB3-45B7-AE1D-0B0C52D6DEE7}"/>
              </a:ext>
            </a:extLst>
          </p:cNvPr>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a:extLst>
              <a:ext uri="{FF2B5EF4-FFF2-40B4-BE49-F238E27FC236}">
                <a16:creationId xmlns:a16="http://schemas.microsoft.com/office/drawing/2014/main" id="{5D3CD309-BCCB-418B-A279-DF4F3131613E}"/>
              </a:ext>
            </a:extLst>
          </p:cNvPr>
          <p:cNvSpPr>
            <a:spLocks noGrp="1"/>
          </p:cNvSpPr>
          <p:nvPr>
            <p:ph type="body" idx="13"/>
          </p:nvPr>
        </p:nvSpPr>
        <p:spPr>
          <a:xfrm>
            <a:off x="1097899" y="253874"/>
            <a:ext cx="1934002" cy="605909"/>
          </a:xfrm>
        </p:spPr>
        <p:txBody>
          <a:bodyPr/>
          <a:lstStyle/>
          <a:p>
            <a:r>
              <a:rPr lang="zh-CN" altLang="en-US" dirty="0"/>
              <a:t>背包问题</a:t>
            </a:r>
          </a:p>
        </p:txBody>
      </p:sp>
      <p:pic>
        <p:nvPicPr>
          <p:cNvPr id="2050" name="Picture 2" descr="查看源图像">
            <a:extLst>
              <a:ext uri="{FF2B5EF4-FFF2-40B4-BE49-F238E27FC236}">
                <a16:creationId xmlns:a16="http://schemas.microsoft.com/office/drawing/2014/main" id="{11C128B6-F50D-FBB8-76DE-4EEDFE81DD4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37324" y="4302972"/>
            <a:ext cx="6145716" cy="245259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DBF7C25A-38B1-B463-69A2-5F2A574C0E67}"/>
              </a:ext>
            </a:extLst>
          </p:cNvPr>
          <p:cNvGrpSpPr/>
          <p:nvPr/>
        </p:nvGrpSpPr>
        <p:grpSpPr>
          <a:xfrm>
            <a:off x="1292826" y="1288495"/>
            <a:ext cx="9606347" cy="2746261"/>
            <a:chOff x="1172754" y="1191200"/>
            <a:chExt cx="9606347" cy="2746261"/>
          </a:xfrm>
        </p:grpSpPr>
        <p:sp>
          <p:nvSpPr>
            <p:cNvPr id="8" name="矩形: 圆角 7">
              <a:extLst>
                <a:ext uri="{FF2B5EF4-FFF2-40B4-BE49-F238E27FC236}">
                  <a16:creationId xmlns:a16="http://schemas.microsoft.com/office/drawing/2014/main" id="{4828A11F-6341-C080-4440-20DC20111E35}"/>
                </a:ext>
              </a:extLst>
            </p:cNvPr>
            <p:cNvSpPr/>
            <p:nvPr/>
          </p:nvSpPr>
          <p:spPr>
            <a:xfrm>
              <a:off x="1172754" y="1191200"/>
              <a:ext cx="9606347" cy="2746261"/>
            </a:xfrm>
            <a:prstGeom prst="roundRect">
              <a:avLst>
                <a:gd name="adj" fmla="val 2775"/>
              </a:avLst>
            </a:prstGeom>
            <a:solidFill>
              <a:schemeClr val="bg1">
                <a:lumMod val="95000"/>
                <a:alpha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2916913-BB4E-DF3B-25F0-D37222019B0A}"/>
                </a:ext>
              </a:extLst>
            </p:cNvPr>
            <p:cNvSpPr/>
            <p:nvPr/>
          </p:nvSpPr>
          <p:spPr>
            <a:xfrm>
              <a:off x="1480884" y="1334372"/>
              <a:ext cx="8975605" cy="2453813"/>
            </a:xfrm>
            <a:prstGeom prst="rect">
              <a:avLst/>
            </a:prstGeom>
          </p:spPr>
          <p:txBody>
            <a:bodyPr wrap="square">
              <a:spAutoFit/>
            </a:bodyPr>
            <a:lstStyle/>
            <a:p>
              <a:pPr algn="just">
                <a:lnSpc>
                  <a:spcPct val="130000"/>
                </a:lnSpc>
              </a:pPr>
              <a:r>
                <a:rPr lang="zh-CN" altLang="en-US" sz="2000" b="1" dirty="0">
                  <a:latin typeface="Times New Roman" panose="02020603050405020304" pitchFamily="18" charset="0"/>
                  <a:ea typeface="微软雅黑" panose="020B0503020204020204" pitchFamily="34" charset="-122"/>
                </a:rPr>
                <a:t>背包问题</a:t>
              </a:r>
              <a:r>
                <a:rPr lang="zh-CN" altLang="en-US" sz="2000" dirty="0">
                  <a:latin typeface="Times New Roman" panose="02020603050405020304" pitchFamily="18" charset="0"/>
                  <a:ea typeface="微软雅黑" panose="020B0503020204020204" pitchFamily="34" charset="-122"/>
                </a:rPr>
                <a:t>（</a:t>
              </a:r>
              <a:r>
                <a:rPr lang="en-US" altLang="zh-CN" sz="2000" i="1" dirty="0">
                  <a:latin typeface="Times New Roman" panose="02020603050405020304" pitchFamily="18" charset="0"/>
                  <a:ea typeface="微软雅黑" panose="020B0503020204020204" pitchFamily="34" charset="-122"/>
                </a:rPr>
                <a:t>Knapsack problem</a:t>
              </a:r>
              <a:r>
                <a:rPr lang="zh-CN" altLang="en-US" sz="2000" dirty="0">
                  <a:latin typeface="Times New Roman" panose="02020603050405020304" pitchFamily="18" charset="0"/>
                  <a:ea typeface="微软雅黑" panose="020B0503020204020204" pitchFamily="34" charset="-122"/>
                </a:rPr>
                <a:t>）是一种组合优化的</a:t>
              </a:r>
              <a:r>
                <a:rPr lang="en-US" altLang="zh-CN" sz="2000" dirty="0">
                  <a:latin typeface="Times New Roman" panose="02020603050405020304" pitchFamily="18" charset="0"/>
                  <a:ea typeface="微软雅黑" panose="020B0503020204020204" pitchFamily="34" charset="-122"/>
                </a:rPr>
                <a:t>NP</a:t>
              </a:r>
              <a:r>
                <a:rPr lang="zh-CN" altLang="en-US" sz="2000" dirty="0">
                  <a:latin typeface="Times New Roman" panose="02020603050405020304" pitchFamily="18" charset="0"/>
                  <a:ea typeface="微软雅黑" panose="020B0503020204020204" pitchFamily="34" charset="-122"/>
                </a:rPr>
                <a:t>完全问题。问题可以描述为：给定一组物品，每种物品都有自己的重量和价格，在限定的总重量内，我们如何选择，才能使得物品的总价格最高。问题的名称来源于如何选择最合适的物品放置于给定背包中，背包的空间有限，但我们需要最大化背包内所装物品的价值。背包问题通常出现在资源分配中，决策者必须分别从一组不可分割的项目或任务中进行选择，而这些项目又有时间或预算的限制。</a:t>
              </a:r>
              <a:endParaRPr lang="en-US" altLang="zh-CN" sz="2000" dirty="0">
                <a:latin typeface="Times New Roman" panose="02020603050405020304" pitchFamily="18" charset="0"/>
                <a:ea typeface="微软雅黑" panose="020B0503020204020204" pitchFamily="34" charset="-122"/>
              </a:endParaRPr>
            </a:p>
          </p:txBody>
        </p:sp>
      </p:grpSp>
      <p:sp>
        <p:nvSpPr>
          <p:cNvPr id="9" name="文本框 8">
            <a:extLst>
              <a:ext uri="{FF2B5EF4-FFF2-40B4-BE49-F238E27FC236}">
                <a16:creationId xmlns:a16="http://schemas.microsoft.com/office/drawing/2014/main" id="{46408143-2480-C00E-04B0-19DDB50A3BF4}"/>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3262126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quotation-mark_32371">
            <a:extLst>
              <a:ext uri="{FF2B5EF4-FFF2-40B4-BE49-F238E27FC236}">
                <a16:creationId xmlns:a16="http://schemas.microsoft.com/office/drawing/2014/main" id="{60B7674E-002F-43F5-B717-3BB44D49E40B}"/>
              </a:ext>
            </a:extLst>
          </p:cNvPr>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a:extLst>
              <a:ext uri="{FF2B5EF4-FFF2-40B4-BE49-F238E27FC236}">
                <a16:creationId xmlns:a16="http://schemas.microsoft.com/office/drawing/2014/main" id="{F273E217-7DB3-45B7-AE1D-0B0C52D6DEE7}"/>
              </a:ext>
            </a:extLst>
          </p:cNvPr>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a:extLst>
              <a:ext uri="{FF2B5EF4-FFF2-40B4-BE49-F238E27FC236}">
                <a16:creationId xmlns:a16="http://schemas.microsoft.com/office/drawing/2014/main" id="{5D3CD309-BCCB-418B-A279-DF4F3131613E}"/>
              </a:ext>
            </a:extLst>
          </p:cNvPr>
          <p:cNvSpPr>
            <a:spLocks noGrp="1"/>
          </p:cNvSpPr>
          <p:nvPr>
            <p:ph type="body" idx="13"/>
          </p:nvPr>
        </p:nvSpPr>
        <p:spPr>
          <a:xfrm>
            <a:off x="1097899" y="253874"/>
            <a:ext cx="1934002" cy="605909"/>
          </a:xfrm>
        </p:spPr>
        <p:txBody>
          <a:bodyPr/>
          <a:lstStyle/>
          <a:p>
            <a:r>
              <a:rPr lang="zh-CN" altLang="en-US" dirty="0"/>
              <a:t>背包问题</a:t>
            </a:r>
          </a:p>
        </p:txBody>
      </p:sp>
      <p:pic>
        <p:nvPicPr>
          <p:cNvPr id="1026" name="Picture 2" descr="查看源图像">
            <a:extLst>
              <a:ext uri="{FF2B5EF4-FFF2-40B4-BE49-F238E27FC236}">
                <a16:creationId xmlns:a16="http://schemas.microsoft.com/office/drawing/2014/main" id="{B9FAC462-2218-2FF4-5D0D-6BDEAC0199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19"/>
          <a:stretch/>
        </p:blipFill>
        <p:spPr bwMode="auto">
          <a:xfrm>
            <a:off x="1180980" y="859783"/>
            <a:ext cx="9680060" cy="58013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a:extLst>
              <a:ext uri="{FF2B5EF4-FFF2-40B4-BE49-F238E27FC236}">
                <a16:creationId xmlns:a16="http://schemas.microsoft.com/office/drawing/2014/main" id="{DFB79505-D613-FF6E-5CD6-4A0B9D2B42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593"/>
          <a:stretch/>
        </p:blipFill>
        <p:spPr bwMode="auto">
          <a:xfrm>
            <a:off x="2587943" y="253874"/>
            <a:ext cx="10125075" cy="78232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AD92087-A800-9395-B691-97992AAE7114}"/>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113782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quotation-mark_32371">
            <a:extLst>
              <a:ext uri="{FF2B5EF4-FFF2-40B4-BE49-F238E27FC236}">
                <a16:creationId xmlns:a16="http://schemas.microsoft.com/office/drawing/2014/main" id="{60B7674E-002F-43F5-B717-3BB44D49E40B}"/>
              </a:ext>
            </a:extLst>
          </p:cNvPr>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a:extLst>
              <a:ext uri="{FF2B5EF4-FFF2-40B4-BE49-F238E27FC236}">
                <a16:creationId xmlns:a16="http://schemas.microsoft.com/office/drawing/2014/main" id="{F273E217-7DB3-45B7-AE1D-0B0C52D6DEE7}"/>
              </a:ext>
            </a:extLst>
          </p:cNvPr>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grpSp>
        <p:nvGrpSpPr>
          <p:cNvPr id="2" name="组合 1">
            <a:extLst>
              <a:ext uri="{FF2B5EF4-FFF2-40B4-BE49-F238E27FC236}">
                <a16:creationId xmlns:a16="http://schemas.microsoft.com/office/drawing/2014/main" id="{CBF8F636-26B5-46CC-8ACE-546F3445DC4A}"/>
              </a:ext>
            </a:extLst>
          </p:cNvPr>
          <p:cNvGrpSpPr/>
          <p:nvPr/>
        </p:nvGrpSpPr>
        <p:grpSpPr>
          <a:xfrm>
            <a:off x="1292825" y="1246619"/>
            <a:ext cx="9606347" cy="2114494"/>
            <a:chOff x="1172754" y="1191201"/>
            <a:chExt cx="9606347" cy="2114494"/>
          </a:xfrm>
        </p:grpSpPr>
        <p:sp>
          <p:nvSpPr>
            <p:cNvPr id="47" name="矩形: 圆角 46">
              <a:extLst>
                <a:ext uri="{FF2B5EF4-FFF2-40B4-BE49-F238E27FC236}">
                  <a16:creationId xmlns:a16="http://schemas.microsoft.com/office/drawing/2014/main" id="{ADEB7BB9-CE27-4D2E-BAEC-156D026CDFCA}"/>
                </a:ext>
              </a:extLst>
            </p:cNvPr>
            <p:cNvSpPr/>
            <p:nvPr/>
          </p:nvSpPr>
          <p:spPr>
            <a:xfrm>
              <a:off x="1172754" y="1191201"/>
              <a:ext cx="9606347" cy="2114494"/>
            </a:xfrm>
            <a:prstGeom prst="roundRect">
              <a:avLst>
                <a:gd name="adj" fmla="val 2775"/>
              </a:avLst>
            </a:prstGeom>
            <a:solidFill>
              <a:schemeClr val="bg1">
                <a:lumMod val="95000"/>
                <a:alpha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CBE0EDEB-FE64-45A1-ACC5-9F561D11E4A2}"/>
                </a:ext>
              </a:extLst>
            </p:cNvPr>
            <p:cNvSpPr txBox="1"/>
            <p:nvPr/>
          </p:nvSpPr>
          <p:spPr>
            <a:xfrm>
              <a:off x="4611627" y="1400386"/>
              <a:ext cx="2762046" cy="523220"/>
            </a:xfrm>
            <a:prstGeom prst="rect">
              <a:avLst/>
            </a:prstGeom>
            <a:noFill/>
          </p:spPr>
          <p:txBody>
            <a:bodyPr wrap="square" rtlCol="0">
              <a:spAutoFit/>
            </a:bodyPr>
            <a:lstStyle/>
            <a:p>
              <a:pPr algn="ctr"/>
              <a:r>
                <a:rPr lang="en-US" altLang="zh-CN" sz="2800" dirty="0">
                  <a:latin typeface="+mj-ea"/>
                  <a:ea typeface="+mj-ea"/>
                </a:rPr>
                <a:t>0-1</a:t>
              </a:r>
              <a:r>
                <a:rPr lang="zh-CN" altLang="en-US" sz="2800" dirty="0">
                  <a:latin typeface="+mj-ea"/>
                  <a:ea typeface="+mj-ea"/>
                </a:rPr>
                <a:t>背包问题</a:t>
              </a:r>
            </a:p>
          </p:txBody>
        </p: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94D1A741-5655-463E-8CEC-57628A74DB33}"/>
                    </a:ext>
                  </a:extLst>
                </p:cNvPr>
                <p:cNvSpPr/>
                <p:nvPr/>
              </p:nvSpPr>
              <p:spPr>
                <a:xfrm>
                  <a:off x="1726438" y="2196737"/>
                  <a:ext cx="8532423" cy="853375"/>
                </a:xfrm>
                <a:prstGeom prst="rect">
                  <a:avLst/>
                </a:prstGeom>
              </p:spPr>
              <p:txBody>
                <a:bodyPr wrap="square">
                  <a:spAutoFit/>
                </a:bodyPr>
                <a:lstStyle/>
                <a:p>
                  <a:pPr algn="just">
                    <a:lnSpc>
                      <a:spcPct val="130000"/>
                    </a:lnSpc>
                  </a:pPr>
                  <a:r>
                    <a:rPr lang="zh-CN" altLang="en-US" sz="2000" dirty="0">
                      <a:latin typeface="Times New Roman" panose="02020603050405020304" pitchFamily="18" charset="0"/>
                      <a:ea typeface="微软雅黑" panose="020B0503020204020204" pitchFamily="34" charset="-122"/>
                    </a:rPr>
                    <a:t>有</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𝑛</m:t>
                      </m:r>
                    </m:oMath>
                  </a14:m>
                  <a:r>
                    <a:rPr lang="zh-CN" altLang="en-US" sz="2000" dirty="0">
                      <a:latin typeface="Times New Roman" panose="02020603050405020304" pitchFamily="18" charset="0"/>
                      <a:ea typeface="微软雅黑" panose="020B0503020204020204" pitchFamily="34" charset="-122"/>
                    </a:rPr>
                    <a:t>件物品和一个容量为</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𝑐</m:t>
                      </m:r>
                    </m:oMath>
                  </a14:m>
                  <a:r>
                    <a:rPr lang="zh-CN" altLang="en-US" sz="2000" dirty="0">
                      <a:latin typeface="Times New Roman" panose="02020603050405020304" pitchFamily="18" charset="0"/>
                      <a:ea typeface="微软雅黑" panose="020B0503020204020204" pitchFamily="34" charset="-122"/>
                    </a:rPr>
                    <a:t>的背包。第</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𝑖</m:t>
                      </m:r>
                    </m:oMath>
                  </a14:m>
                  <a:r>
                    <a:rPr lang="zh-CN" altLang="en-US" sz="2000" dirty="0">
                      <a:latin typeface="Times New Roman" panose="02020603050405020304" pitchFamily="18" charset="0"/>
                      <a:ea typeface="微软雅黑" panose="020B0503020204020204" pitchFamily="34" charset="-122"/>
                    </a:rPr>
                    <a:t>件物品的体积为</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𝑣</m:t>
                          </m:r>
                        </m:e>
                        <m:sub>
                          <m:r>
                            <a:rPr lang="en-US" altLang="zh-CN" sz="2000" i="1" dirty="0" smtClean="0">
                              <a:latin typeface="Cambria Math" panose="02040503050406030204" pitchFamily="18" charset="0"/>
                              <a:ea typeface="微软雅黑" panose="020B0503020204020204" pitchFamily="34" charset="-122"/>
                            </a:rPr>
                            <m:t>𝑖</m:t>
                          </m:r>
                        </m:sub>
                      </m:sSub>
                    </m:oMath>
                  </a14:m>
                  <a:r>
                    <a:rPr lang="zh-CN" altLang="en-US" sz="2000" dirty="0">
                      <a:latin typeface="Times New Roman" panose="02020603050405020304" pitchFamily="18" charset="0"/>
                      <a:ea typeface="微软雅黑" panose="020B0503020204020204" pitchFamily="34" charset="-122"/>
                    </a:rPr>
                    <a:t>，对应的价值是</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𝑤</m:t>
                          </m:r>
                        </m:e>
                        <m:sub>
                          <m:r>
                            <a:rPr lang="en-US" altLang="zh-CN" sz="2000" i="1" dirty="0" smtClean="0">
                              <a:latin typeface="Cambria Math" panose="02040503050406030204" pitchFamily="18" charset="0"/>
                              <a:ea typeface="微软雅黑" panose="020B0503020204020204" pitchFamily="34" charset="-122"/>
                            </a:rPr>
                            <m:t>𝑖</m:t>
                          </m:r>
                        </m:sub>
                      </m:sSub>
                    </m:oMath>
                  </a14:m>
                  <a:r>
                    <a:rPr lang="zh-CN" altLang="en-US" sz="2000" dirty="0">
                      <a:latin typeface="Times New Roman" panose="02020603050405020304" pitchFamily="18" charset="0"/>
                      <a:ea typeface="微软雅黑" panose="020B0503020204020204" pitchFamily="34" charset="-122"/>
                    </a:rPr>
                    <a:t>。求解将哪些物品装入背包可使价值总和最大。</a:t>
                  </a:r>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55" name="矩形 54">
                  <a:extLst>
                    <a:ext uri="{FF2B5EF4-FFF2-40B4-BE49-F238E27FC236}">
                      <a16:creationId xmlns:a16="http://schemas.microsoft.com/office/drawing/2014/main" id="{94D1A741-5655-463E-8CEC-57628A74DB33}"/>
                    </a:ext>
                  </a:extLst>
                </p:cNvPr>
                <p:cNvSpPr>
                  <a:spLocks noRot="1" noChangeAspect="1" noMove="1" noResize="1" noEditPoints="1" noAdjustHandles="1" noChangeArrowheads="1" noChangeShapeType="1" noTextEdit="1"/>
                </p:cNvSpPr>
                <p:nvPr/>
              </p:nvSpPr>
              <p:spPr>
                <a:xfrm>
                  <a:off x="1726438" y="2196737"/>
                  <a:ext cx="8532423" cy="853375"/>
                </a:xfrm>
                <a:prstGeom prst="rect">
                  <a:avLst/>
                </a:prstGeom>
                <a:blipFill>
                  <a:blip r:embed="rId3"/>
                  <a:stretch>
                    <a:fillRect l="-786" r="-3643" b="-12143"/>
                  </a:stretch>
                </a:blipFill>
              </p:spPr>
              <p:txBody>
                <a:bodyPr/>
                <a:lstStyle/>
                <a:p>
                  <a:r>
                    <a:rPr lang="zh-CN" altLang="en-US">
                      <a:noFill/>
                    </a:rPr>
                    <a:t> </a:t>
                  </a:r>
                </a:p>
              </p:txBody>
            </p:sp>
          </mc:Fallback>
        </mc:AlternateContent>
        <p:cxnSp>
          <p:nvCxnSpPr>
            <p:cNvPr id="59" name="直接连接符 58">
              <a:extLst>
                <a:ext uri="{FF2B5EF4-FFF2-40B4-BE49-F238E27FC236}">
                  <a16:creationId xmlns:a16="http://schemas.microsoft.com/office/drawing/2014/main" id="{515F2AFA-86E4-4809-BB00-9680E9FAA31C}"/>
                </a:ext>
              </a:extLst>
            </p:cNvPr>
            <p:cNvCxnSpPr>
              <a:cxnSpLocks/>
            </p:cNvCxnSpPr>
            <p:nvPr/>
          </p:nvCxnSpPr>
          <p:spPr>
            <a:xfrm>
              <a:off x="5789078" y="2053524"/>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文本占位符 3">
            <a:extLst>
              <a:ext uri="{FF2B5EF4-FFF2-40B4-BE49-F238E27FC236}">
                <a16:creationId xmlns:a16="http://schemas.microsoft.com/office/drawing/2014/main" id="{5D3CD309-BCCB-418B-A279-DF4F3131613E}"/>
              </a:ext>
            </a:extLst>
          </p:cNvPr>
          <p:cNvSpPr>
            <a:spLocks noGrp="1"/>
          </p:cNvSpPr>
          <p:nvPr>
            <p:ph type="body" idx="13"/>
          </p:nvPr>
        </p:nvSpPr>
        <p:spPr>
          <a:xfrm>
            <a:off x="1097899" y="253874"/>
            <a:ext cx="1934002" cy="605909"/>
          </a:xfrm>
        </p:spPr>
        <p:txBody>
          <a:bodyPr/>
          <a:lstStyle/>
          <a:p>
            <a:r>
              <a:rPr lang="zh-CN" altLang="en-US" dirty="0"/>
              <a:t>问题引入</a:t>
            </a:r>
          </a:p>
        </p:txBody>
      </p:sp>
      <p:pic>
        <p:nvPicPr>
          <p:cNvPr id="1026" name="Picture 2" descr="查看源图像">
            <a:extLst>
              <a:ext uri="{FF2B5EF4-FFF2-40B4-BE49-F238E27FC236}">
                <a16:creationId xmlns:a16="http://schemas.microsoft.com/office/drawing/2014/main" id="{BE713D05-9F5A-4978-939B-F2E46A2DC30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62688" y="3588093"/>
            <a:ext cx="3266623" cy="282972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8F98E8BB-1948-7A46-5BFA-4A2FEA11B32F}"/>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6408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quotation-mark_32371">
            <a:extLst>
              <a:ext uri="{FF2B5EF4-FFF2-40B4-BE49-F238E27FC236}">
                <a16:creationId xmlns:a16="http://schemas.microsoft.com/office/drawing/2014/main" id="{60B7674E-002F-43F5-B717-3BB44D49E40B}"/>
              </a:ext>
            </a:extLst>
          </p:cNvPr>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a:extLst>
              <a:ext uri="{FF2B5EF4-FFF2-40B4-BE49-F238E27FC236}">
                <a16:creationId xmlns:a16="http://schemas.microsoft.com/office/drawing/2014/main" id="{F273E217-7DB3-45B7-AE1D-0B0C52D6DEE7}"/>
              </a:ext>
            </a:extLst>
          </p:cNvPr>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4" name="文本占位符 3">
            <a:extLst>
              <a:ext uri="{FF2B5EF4-FFF2-40B4-BE49-F238E27FC236}">
                <a16:creationId xmlns:a16="http://schemas.microsoft.com/office/drawing/2014/main" id="{5D3CD309-BCCB-418B-A279-DF4F3131613E}"/>
              </a:ext>
            </a:extLst>
          </p:cNvPr>
          <p:cNvSpPr>
            <a:spLocks noGrp="1"/>
          </p:cNvSpPr>
          <p:nvPr>
            <p:ph type="body" idx="13"/>
          </p:nvPr>
        </p:nvSpPr>
        <p:spPr>
          <a:xfrm>
            <a:off x="1097899" y="253874"/>
            <a:ext cx="1934002" cy="605909"/>
          </a:xfrm>
        </p:spPr>
        <p:txBody>
          <a:bodyPr/>
          <a:lstStyle/>
          <a:p>
            <a:r>
              <a:rPr lang="zh-CN" altLang="en-US" dirty="0"/>
              <a:t>问题引入</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9DF3E04-699D-0CB7-0BE3-1698AA9E187D}"/>
                  </a:ext>
                </a:extLst>
              </p:cNvPr>
              <p:cNvSpPr txBox="1"/>
              <p:nvPr/>
            </p:nvSpPr>
            <p:spPr>
              <a:xfrm>
                <a:off x="2139436" y="3531935"/>
                <a:ext cx="8543805" cy="3593228"/>
              </a:xfrm>
              <a:prstGeom prst="rect">
                <a:avLst/>
              </a:prstGeom>
              <a:noFill/>
            </p:spPr>
            <p:txBody>
              <a:bodyPr wrap="square" rtlCol="0">
                <a:spAutoFit/>
              </a:bodyPr>
              <a:lstStyle/>
              <a:p>
                <a:pPr algn="l"/>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定义变量：</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 </m:t>
                      </m:r>
                      <m:r>
                        <a:rPr lang="en-US" altLang="zh-CN" sz="2000" b="0" i="0" dirty="0" smtClean="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eqArr>
                            <m:eqArrPr>
                              <m:ctrlPr>
                                <a:rPr lang="en-US" altLang="zh-CN" sz="2000" b="0" i="1" dirty="0" smtClean="0">
                                  <a:latin typeface="Cambria Math" panose="02040503050406030204" pitchFamily="18" charset="0"/>
                                  <a:ea typeface="+mj-ea"/>
                                </a:rPr>
                              </m:ctrlPr>
                            </m:eqArrPr>
                            <m:e>
                              <m:r>
                                <a:rPr lang="en-US" altLang="zh-CN" sz="2000" b="0" i="1" dirty="0" smtClean="0">
                                  <a:latin typeface="Cambria Math" panose="02040503050406030204" pitchFamily="18" charset="0"/>
                                  <a:ea typeface="+mj-ea"/>
                                </a:rPr>
                                <m:t>     0 </m:t>
                              </m:r>
                              <m:r>
                                <a:rPr lang="zh-CN" altLang="en-US" sz="2000" b="0" i="1" dirty="0" smtClean="0">
                                  <a:latin typeface="Cambria Math" panose="02040503050406030204" pitchFamily="18" charset="0"/>
                                  <a:ea typeface="+mj-ea"/>
                                </a:rPr>
                                <m:t>，</m:t>
                              </m:r>
                              <m:r>
                                <a:rPr lang="en-US" altLang="zh-CN" sz="2000" b="0" i="1" dirty="0" smtClean="0">
                                  <a:latin typeface="Cambria Math" panose="02040503050406030204" pitchFamily="18" charset="0"/>
                                  <a:ea typeface="+mj-ea"/>
                                </a:rPr>
                                <m:t> </m:t>
                              </m:r>
                              <m:r>
                                <a:rPr lang="zh-CN" altLang="en-US" sz="2000" i="1" dirty="0">
                                  <a:latin typeface="Cambria Math" panose="02040503050406030204" pitchFamily="18" charset="0"/>
                                  <a:ea typeface="+mj-ea"/>
                                </a:rPr>
                                <m:t>物品不装</m:t>
                              </m:r>
                              <m:r>
                                <a:rPr lang="zh-CN" altLang="en-US" sz="2000" i="1" dirty="0" smtClean="0">
                                  <a:latin typeface="Cambria Math" panose="02040503050406030204" pitchFamily="18" charset="0"/>
                                  <a:ea typeface="+mj-ea"/>
                                </a:rPr>
                                <m:t>入</m:t>
                              </m:r>
                              <m:r>
                                <a:rPr lang="zh-CN" altLang="en-US" sz="2000" i="1" dirty="0">
                                  <a:latin typeface="Cambria Math" panose="02040503050406030204" pitchFamily="18" charset="0"/>
                                  <a:ea typeface="+mj-ea"/>
                                </a:rPr>
                                <m:t>背包</m:t>
                              </m:r>
                            </m:e>
                            <m:e>
                              <m:r>
                                <a:rPr lang="en-US" altLang="zh-CN" sz="2000" i="1" dirty="0">
                                  <a:latin typeface="Cambria Math" panose="02040503050406030204" pitchFamily="18" charset="0"/>
                                  <a:ea typeface="+mj-ea"/>
                                </a:rPr>
                                <m:t>1</m:t>
                              </m:r>
                              <m:r>
                                <a:rPr lang="en-US" altLang="zh-CN" sz="2000" b="0" i="1" dirty="0" smtClean="0">
                                  <a:latin typeface="Cambria Math" panose="02040503050406030204" pitchFamily="18" charset="0"/>
                                  <a:ea typeface="+mj-ea"/>
                                </a:rPr>
                                <m:t> </m:t>
                              </m:r>
                              <m:r>
                                <a:rPr lang="zh-CN" altLang="en-US" sz="2000" b="0" i="1" dirty="0" smtClean="0">
                                  <a:latin typeface="Cambria Math" panose="02040503050406030204" pitchFamily="18" charset="0"/>
                                  <a:ea typeface="+mj-ea"/>
                                </a:rPr>
                                <m:t>，</m:t>
                              </m:r>
                              <m:r>
                                <a:rPr lang="en-US" altLang="zh-CN" sz="2000" b="0" i="1" dirty="0" smtClean="0">
                                  <a:latin typeface="Cambria Math" panose="02040503050406030204" pitchFamily="18" charset="0"/>
                                  <a:ea typeface="+mj-ea"/>
                                </a:rPr>
                                <m:t> </m:t>
                              </m:r>
                              <m:r>
                                <a:rPr lang="zh-CN" altLang="en-US" sz="2000" i="1" dirty="0">
                                  <a:latin typeface="Cambria Math" panose="02040503050406030204" pitchFamily="18" charset="0"/>
                                  <a:ea typeface="+mj-ea"/>
                                </a:rPr>
                                <m:t>物品装入背包</m:t>
                              </m:r>
                            </m:e>
                          </m:eqArr>
                          <m:r>
                            <a:rPr lang="en-US" altLang="zh-CN" sz="2000" b="0" i="1" dirty="0" smtClean="0">
                              <a:latin typeface="Cambria Math" panose="02040503050406030204" pitchFamily="18" charset="0"/>
                              <a:ea typeface="+mj-ea"/>
                            </a:rPr>
                            <m:t>   (</m:t>
                          </m:r>
                          <m:r>
                            <a:rPr lang="en-US" altLang="zh-CN" sz="2000" b="0" i="1" dirty="0" smtClean="0">
                              <a:latin typeface="Cambria Math" panose="02040503050406030204" pitchFamily="18" charset="0"/>
                            </a:rPr>
                            <m:t>𝑗</m:t>
                          </m:r>
                          <m:r>
                            <a:rPr lang="en-US" altLang="zh-CN" sz="2000" b="0" i="1" dirty="0" smtClean="0">
                              <a:latin typeface="Cambria Math" panose="02040503050406030204" pitchFamily="18" charset="0"/>
                            </a:rPr>
                            <m:t>=1,2,…,</m:t>
                          </m:r>
                          <m:r>
                            <a:rPr lang="en-US" altLang="zh-CN" sz="2000" b="0" i="1" dirty="0" smtClean="0">
                              <a:latin typeface="Cambria Math" panose="02040503050406030204" pitchFamily="18" charset="0"/>
                            </a:rPr>
                            <m:t>𝑛</m:t>
                          </m:r>
                          <m:r>
                            <a:rPr lang="en-US" altLang="zh-CN" sz="2000" b="0" i="1" dirty="0" smtClean="0">
                              <a:latin typeface="Cambria Math" panose="02040503050406030204" pitchFamily="18" charset="0"/>
                            </a:rPr>
                            <m:t>)</m:t>
                          </m:r>
                        </m:e>
                      </m:d>
                    </m:oMath>
                  </m:oMathPara>
                </a14:m>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pPr algn="l">
                  <a:lnSpc>
                    <a:spcPct val="13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则</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背包问题模型写成如下</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整数线性规划形式：</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gn="l"/>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 </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𝑗</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nary>
                        </m:e>
                      </m:func>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i="1">
                                          <a:latin typeface="Cambria Math" panose="02040503050406030204" pitchFamily="18" charset="0"/>
                                        </a:rPr>
                                        <m:t>𝑗</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𝑗</m:t>
                                      </m:r>
                                    </m:sub>
                                  </m:sSub>
                                </m:e>
                              </m:nary>
                              <m:r>
                                <a:rPr lang="en-US" altLang="zh-CN" sz="2000" b="0" i="1" smtClean="0">
                                  <a:latin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𝑐</m:t>
                              </m:r>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0,1</m:t>
                                  </m:r>
                                </m:e>
                              </m:d>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𝑛</m:t>
                              </m:r>
                            </m:e>
                          </m:eqArr>
                        </m:e>
                      </m:d>
                    </m:oMath>
                  </m:oMathPara>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9DF3E04-699D-0CB7-0BE3-1698AA9E187D}"/>
                  </a:ext>
                </a:extLst>
              </p:cNvPr>
              <p:cNvSpPr txBox="1">
                <a:spLocks noRot="1" noChangeAspect="1" noMove="1" noResize="1" noEditPoints="1" noAdjustHandles="1" noChangeArrowheads="1" noChangeShapeType="1" noTextEdit="1"/>
              </p:cNvSpPr>
              <p:nvPr/>
            </p:nvSpPr>
            <p:spPr>
              <a:xfrm>
                <a:off x="2139436" y="3531935"/>
                <a:ext cx="8543805" cy="3593228"/>
              </a:xfrm>
              <a:prstGeom prst="rect">
                <a:avLst/>
              </a:prstGeom>
              <a:blipFill>
                <a:blip r:embed="rId3"/>
                <a:stretch>
                  <a:fillRect l="-785" t="-847"/>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66F4DD3A-DFBD-C814-3460-26F796ECAD7F}"/>
              </a:ext>
            </a:extLst>
          </p:cNvPr>
          <p:cNvGrpSpPr/>
          <p:nvPr/>
        </p:nvGrpSpPr>
        <p:grpSpPr>
          <a:xfrm>
            <a:off x="1292825" y="1246619"/>
            <a:ext cx="9606347" cy="2114494"/>
            <a:chOff x="1172754" y="1191201"/>
            <a:chExt cx="9606347" cy="2114494"/>
          </a:xfrm>
        </p:grpSpPr>
        <p:sp>
          <p:nvSpPr>
            <p:cNvPr id="13" name="矩形: 圆角 12">
              <a:extLst>
                <a:ext uri="{FF2B5EF4-FFF2-40B4-BE49-F238E27FC236}">
                  <a16:creationId xmlns:a16="http://schemas.microsoft.com/office/drawing/2014/main" id="{BC281D7B-D342-BCD8-4DA0-6B894028C8C4}"/>
                </a:ext>
              </a:extLst>
            </p:cNvPr>
            <p:cNvSpPr/>
            <p:nvPr/>
          </p:nvSpPr>
          <p:spPr>
            <a:xfrm>
              <a:off x="1172754" y="1191201"/>
              <a:ext cx="9606347" cy="2114494"/>
            </a:xfrm>
            <a:prstGeom prst="roundRect">
              <a:avLst>
                <a:gd name="adj" fmla="val 2775"/>
              </a:avLst>
            </a:prstGeom>
            <a:solidFill>
              <a:schemeClr val="bg1">
                <a:lumMod val="95000"/>
                <a:alpha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65BAF191-A587-C144-3C6E-8D79985EA2B6}"/>
                </a:ext>
              </a:extLst>
            </p:cNvPr>
            <p:cNvSpPr txBox="1"/>
            <p:nvPr/>
          </p:nvSpPr>
          <p:spPr>
            <a:xfrm>
              <a:off x="4611627" y="1400386"/>
              <a:ext cx="2762046" cy="523220"/>
            </a:xfrm>
            <a:prstGeom prst="rect">
              <a:avLst/>
            </a:prstGeom>
            <a:noFill/>
          </p:spPr>
          <p:txBody>
            <a:bodyPr wrap="square" rtlCol="0">
              <a:spAutoFit/>
            </a:bodyPr>
            <a:lstStyle/>
            <a:p>
              <a:pPr algn="ctr"/>
              <a:r>
                <a:rPr lang="en-US" altLang="zh-CN" sz="2800" dirty="0">
                  <a:latin typeface="+mj-ea"/>
                  <a:ea typeface="+mj-ea"/>
                </a:rPr>
                <a:t>0-1</a:t>
              </a:r>
              <a:r>
                <a:rPr lang="zh-CN" altLang="en-US" sz="2800" dirty="0">
                  <a:latin typeface="+mj-ea"/>
                  <a:ea typeface="+mj-ea"/>
                </a:rPr>
                <a:t>背包问题</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5EC7C8B-ACC2-76FF-013A-A681D0122C79}"/>
                    </a:ext>
                  </a:extLst>
                </p:cNvPr>
                <p:cNvSpPr/>
                <p:nvPr/>
              </p:nvSpPr>
              <p:spPr>
                <a:xfrm>
                  <a:off x="1726438" y="2196737"/>
                  <a:ext cx="8532423" cy="853375"/>
                </a:xfrm>
                <a:prstGeom prst="rect">
                  <a:avLst/>
                </a:prstGeom>
              </p:spPr>
              <p:txBody>
                <a:bodyPr wrap="square">
                  <a:spAutoFit/>
                </a:bodyPr>
                <a:lstStyle/>
                <a:p>
                  <a:pPr algn="just">
                    <a:lnSpc>
                      <a:spcPct val="130000"/>
                    </a:lnSpc>
                  </a:pPr>
                  <a:r>
                    <a:rPr lang="zh-CN" altLang="en-US" sz="2000" dirty="0">
                      <a:latin typeface="Times New Roman" panose="02020603050405020304" pitchFamily="18" charset="0"/>
                      <a:ea typeface="微软雅黑" panose="020B0503020204020204" pitchFamily="34" charset="-122"/>
                    </a:rPr>
                    <a:t>有</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𝑛</m:t>
                      </m:r>
                    </m:oMath>
                  </a14:m>
                  <a:r>
                    <a:rPr lang="zh-CN" altLang="en-US" sz="2000" dirty="0">
                      <a:latin typeface="Times New Roman" panose="02020603050405020304" pitchFamily="18" charset="0"/>
                      <a:ea typeface="微软雅黑" panose="020B0503020204020204" pitchFamily="34" charset="-122"/>
                    </a:rPr>
                    <a:t>件物品和一个容量为</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𝑐</m:t>
                      </m:r>
                    </m:oMath>
                  </a14:m>
                  <a:r>
                    <a:rPr lang="zh-CN" altLang="en-US" sz="2000" dirty="0">
                      <a:latin typeface="Times New Roman" panose="02020603050405020304" pitchFamily="18" charset="0"/>
                      <a:ea typeface="微软雅黑" panose="020B0503020204020204" pitchFamily="34" charset="-122"/>
                    </a:rPr>
                    <a:t>的背包。第</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𝑖</m:t>
                      </m:r>
                    </m:oMath>
                  </a14:m>
                  <a:r>
                    <a:rPr lang="zh-CN" altLang="en-US" sz="2000" dirty="0">
                      <a:latin typeface="Times New Roman" panose="02020603050405020304" pitchFamily="18" charset="0"/>
                      <a:ea typeface="微软雅黑" panose="020B0503020204020204" pitchFamily="34" charset="-122"/>
                    </a:rPr>
                    <a:t>件物品的体积为</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𝑣</m:t>
                          </m:r>
                        </m:e>
                        <m:sub>
                          <m:r>
                            <a:rPr lang="en-US" altLang="zh-CN" sz="2000" i="1" dirty="0" smtClean="0">
                              <a:latin typeface="Cambria Math" panose="02040503050406030204" pitchFamily="18" charset="0"/>
                              <a:ea typeface="微软雅黑" panose="020B0503020204020204" pitchFamily="34" charset="-122"/>
                            </a:rPr>
                            <m:t>𝑖</m:t>
                          </m:r>
                        </m:sub>
                      </m:sSub>
                    </m:oMath>
                  </a14:m>
                  <a:r>
                    <a:rPr lang="zh-CN" altLang="en-US" sz="2000" dirty="0">
                      <a:latin typeface="Times New Roman" panose="02020603050405020304" pitchFamily="18" charset="0"/>
                      <a:ea typeface="微软雅黑" panose="020B0503020204020204" pitchFamily="34" charset="-122"/>
                    </a:rPr>
                    <a:t>，对应的价值是</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𝑤</m:t>
                          </m:r>
                        </m:e>
                        <m:sub>
                          <m:r>
                            <a:rPr lang="en-US" altLang="zh-CN" sz="2000" i="1" dirty="0" smtClean="0">
                              <a:latin typeface="Cambria Math" panose="02040503050406030204" pitchFamily="18" charset="0"/>
                              <a:ea typeface="微软雅黑" panose="020B0503020204020204" pitchFamily="34" charset="-122"/>
                            </a:rPr>
                            <m:t>𝑖</m:t>
                          </m:r>
                        </m:sub>
                      </m:sSub>
                    </m:oMath>
                  </a14:m>
                  <a:r>
                    <a:rPr lang="zh-CN" altLang="en-US" sz="2000" dirty="0">
                      <a:latin typeface="Times New Roman" panose="02020603050405020304" pitchFamily="18" charset="0"/>
                      <a:ea typeface="微软雅黑" panose="020B0503020204020204" pitchFamily="34" charset="-122"/>
                    </a:rPr>
                    <a:t>。求解将哪些物品装入背包可使价值总和最大。</a:t>
                  </a:r>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15" name="矩形 14">
                  <a:extLst>
                    <a:ext uri="{FF2B5EF4-FFF2-40B4-BE49-F238E27FC236}">
                      <a16:creationId xmlns:a16="http://schemas.microsoft.com/office/drawing/2014/main" id="{55EC7C8B-ACC2-76FF-013A-A681D0122C79}"/>
                    </a:ext>
                  </a:extLst>
                </p:cNvPr>
                <p:cNvSpPr>
                  <a:spLocks noRot="1" noChangeAspect="1" noMove="1" noResize="1" noEditPoints="1" noAdjustHandles="1" noChangeArrowheads="1" noChangeShapeType="1" noTextEdit="1"/>
                </p:cNvSpPr>
                <p:nvPr/>
              </p:nvSpPr>
              <p:spPr>
                <a:xfrm>
                  <a:off x="1726438" y="2196737"/>
                  <a:ext cx="8532423" cy="853375"/>
                </a:xfrm>
                <a:prstGeom prst="rect">
                  <a:avLst/>
                </a:prstGeom>
                <a:blipFill>
                  <a:blip r:embed="rId4"/>
                  <a:stretch>
                    <a:fillRect l="-786" r="-3643" b="-12143"/>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89207B7A-A13E-279F-E157-B965ED51034B}"/>
                </a:ext>
              </a:extLst>
            </p:cNvPr>
            <p:cNvCxnSpPr>
              <a:cxnSpLocks/>
            </p:cNvCxnSpPr>
            <p:nvPr/>
          </p:nvCxnSpPr>
          <p:spPr>
            <a:xfrm>
              <a:off x="5789078" y="2053524"/>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D35DC6CC-12AB-C066-021B-BB46322ECAF8}"/>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184472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问题求解</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B4E7108-2FF8-1403-3F6D-9EF169F5B637}"/>
                  </a:ext>
                </a:extLst>
              </p:cNvPr>
              <p:cNvSpPr txBox="1"/>
              <p:nvPr/>
            </p:nvSpPr>
            <p:spPr>
              <a:xfrm>
                <a:off x="727070" y="1330960"/>
                <a:ext cx="10804530" cy="1954189"/>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暴力求解：</a:t>
                </a:r>
                <a:endParaRPr lang="en-US" altLang="zh-CN" sz="28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考虑所有情况，每件物品有</a:t>
                </a:r>
                <a:r>
                  <a:rPr lang="zh-CN" altLang="en-US" sz="2800" b="1" dirty="0">
                    <a:solidFill>
                      <a:srgbClr val="FF0000"/>
                    </a:solidFill>
                    <a:latin typeface="微软雅黑" panose="020B0503020204020204" pitchFamily="34" charset="-122"/>
                    <a:ea typeface="微软雅黑" panose="020B0503020204020204" pitchFamily="34" charset="-122"/>
                  </a:rPr>
                  <a:t>选</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不选</a:t>
                </a:r>
                <a:r>
                  <a:rPr lang="zh-CN" altLang="en-US" sz="2800" dirty="0">
                    <a:latin typeface="微软雅黑" panose="020B0503020204020204" pitchFamily="34" charset="-122"/>
                    <a:ea typeface="微软雅黑" panose="020B0503020204020204" pitchFamily="34" charset="-122"/>
                  </a:rPr>
                  <a:t>两种情况，共</a:t>
                </a:r>
                <a14:m>
                  <m:oMath xmlns:m="http://schemas.openxmlformats.org/officeDocument/2006/math">
                    <m:r>
                      <a:rPr lang="en-US" altLang="zh-CN" sz="2800" b="1" i="1" dirty="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𝒏</m:t>
                    </m:r>
                  </m:oMath>
                </a14:m>
                <a:r>
                  <a:rPr lang="zh-CN" altLang="en-US" sz="2800" dirty="0">
                    <a:latin typeface="微软雅黑" panose="020B0503020204020204" pitchFamily="34" charset="-122"/>
                    <a:ea typeface="微软雅黑" panose="020B0503020204020204" pitchFamily="34" charset="-122"/>
                  </a:rPr>
                  <a:t>个物品，每个两种情况，一共</a:t>
                </a:r>
                <a14:m>
                  <m:oMath xmlns:m="http://schemas.openxmlformats.org/officeDocument/2006/math">
                    <m:sSup>
                      <m:sSupPr>
                        <m:ctrlPr>
                          <a:rPr lang="en-US" altLang="zh-CN" sz="2800" b="1" i="1" smtClean="0">
                            <a:solidFill>
                              <a:srgbClr val="FF0000"/>
                            </a:solidFill>
                            <a:latin typeface="Cambria Math" panose="02040503050406030204" pitchFamily="18" charset="0"/>
                            <a:ea typeface="+mj-ea"/>
                          </a:rPr>
                        </m:ctrlPr>
                      </m:sSupPr>
                      <m:e>
                        <m:r>
                          <a:rPr lang="en-US" altLang="zh-CN" sz="2800" b="1" i="1" smtClean="0">
                            <a:solidFill>
                              <a:srgbClr val="FF0000"/>
                            </a:solidFill>
                            <a:latin typeface="Cambria Math" panose="02040503050406030204" pitchFamily="18" charset="0"/>
                            <a:ea typeface="+mj-ea"/>
                          </a:rPr>
                          <m:t>𝟐</m:t>
                        </m:r>
                      </m:e>
                      <m:sup>
                        <m:r>
                          <a:rPr lang="en-US" altLang="zh-CN" sz="2800" b="1" i="1">
                            <a:solidFill>
                              <a:srgbClr val="FF0000"/>
                            </a:solidFill>
                            <a:latin typeface="Cambria Math" panose="02040503050406030204" pitchFamily="18" charset="0"/>
                            <a:ea typeface="+mj-ea"/>
                          </a:rPr>
                          <m:t>𝒏</m:t>
                        </m:r>
                      </m:sup>
                    </m:sSup>
                    <m:r>
                      <a:rPr lang="zh-CN" altLang="en-US" sz="2800" i="1">
                        <a:latin typeface="Cambria Math" panose="02040503050406030204" pitchFamily="18" charset="0"/>
                        <a:ea typeface="+mj-ea"/>
                      </a:rPr>
                      <m:t>种</m:t>
                    </m:r>
                  </m:oMath>
                </a14:m>
                <a:r>
                  <a:rPr lang="zh-CN" altLang="en-US" sz="2800" dirty="0">
                    <a:latin typeface="微软雅黑" panose="020B0503020204020204" pitchFamily="34" charset="-122"/>
                    <a:ea typeface="微软雅黑" panose="020B0503020204020204" pitchFamily="34" charset="-122"/>
                  </a:rPr>
                  <a:t>情况，</a:t>
                </a:r>
                <a:r>
                  <a:rPr lang="zh-CN" altLang="en-US" sz="2800" b="1" dirty="0">
                    <a:solidFill>
                      <a:srgbClr val="FF0000"/>
                    </a:solidFill>
                    <a:latin typeface="微软雅黑" panose="020B0503020204020204" pitchFamily="34" charset="-122"/>
                    <a:ea typeface="微软雅黑" panose="020B0503020204020204" pitchFamily="34" charset="-122"/>
                  </a:rPr>
                  <a:t>遍历</a:t>
                </a:r>
                <a:r>
                  <a:rPr lang="zh-CN" altLang="en-US" sz="2800" dirty="0">
                    <a:latin typeface="微软雅黑" panose="020B0503020204020204" pitchFamily="34" charset="-122"/>
                    <a:ea typeface="微软雅黑" panose="020B0503020204020204" pitchFamily="34" charset="-122"/>
                  </a:rPr>
                  <a:t>所有情况，找到符合要求的放法。</a:t>
                </a:r>
                <a:endParaRPr lang="en-US" altLang="zh-CN" sz="2800" dirty="0">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4B4E7108-2FF8-1403-3F6D-9EF169F5B637}"/>
                  </a:ext>
                </a:extLst>
              </p:cNvPr>
              <p:cNvSpPr txBox="1">
                <a:spLocks noRot="1" noChangeAspect="1" noMove="1" noResize="1" noEditPoints="1" noAdjustHandles="1" noChangeArrowheads="1" noChangeShapeType="1" noTextEdit="1"/>
              </p:cNvSpPr>
              <p:nvPr/>
            </p:nvSpPr>
            <p:spPr>
              <a:xfrm>
                <a:off x="727070" y="1330960"/>
                <a:ext cx="10804530" cy="1954189"/>
              </a:xfrm>
              <a:prstGeom prst="rect">
                <a:avLst/>
              </a:prstGeom>
              <a:blipFill>
                <a:blip r:embed="rId3"/>
                <a:stretch>
                  <a:fillRect l="-1128" r="-169" b="-77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538F3C4-8DDD-4C0F-629B-73C9B9B815FB}"/>
                  </a:ext>
                </a:extLst>
              </p:cNvPr>
              <p:cNvSpPr txBox="1"/>
              <p:nvPr/>
            </p:nvSpPr>
            <p:spPr>
              <a:xfrm>
                <a:off x="4130026" y="4390663"/>
                <a:ext cx="4297680" cy="669799"/>
              </a:xfrm>
              <a:prstGeom prst="rect">
                <a:avLst/>
              </a:prstGeom>
              <a:noFill/>
            </p:spPr>
            <p:txBody>
              <a:bodyPr wrap="square" rtlCol="0">
                <a:spAutoFit/>
              </a:bodyPr>
              <a:lstStyle/>
              <a:p>
                <a:pPr>
                  <a:lnSpc>
                    <a:spcPct val="130000"/>
                  </a:lnSpc>
                </a:pPr>
                <a:r>
                  <a:rPr lang="zh-CN" altLang="en-US" sz="3200" dirty="0">
                    <a:latin typeface="+mj-ea"/>
                    <a:ea typeface="+mj-ea"/>
                  </a:rPr>
                  <a:t>时间复杂度：</a:t>
                </a:r>
                <a:r>
                  <a:rPr lang="en-US" altLang="zh-CN" sz="3200" b="1" dirty="0">
                    <a:solidFill>
                      <a:srgbClr val="FF0000"/>
                    </a:solidFill>
                    <a:latin typeface="Times New Roman" panose="02020603050405020304" pitchFamily="18" charset="0"/>
                    <a:ea typeface="+mj-ea"/>
                    <a:cs typeface="Times New Roman" panose="02020603050405020304" pitchFamily="18" charset="0"/>
                  </a:rPr>
                  <a:t>O(</a:t>
                </a:r>
                <a14:m>
                  <m:oMath xmlns:m="http://schemas.openxmlformats.org/officeDocument/2006/math">
                    <m:sSup>
                      <m:sSupPr>
                        <m:ctrlPr>
                          <a:rPr lang="en-US" altLang="zh-CN" sz="3200" b="1" i="1" smtClean="0">
                            <a:solidFill>
                              <a:srgbClr val="FF0000"/>
                            </a:solidFill>
                            <a:latin typeface="Cambria Math" panose="02040503050406030204" pitchFamily="18" charset="0"/>
                            <a:ea typeface="+mj-ea"/>
                          </a:rPr>
                        </m:ctrlPr>
                      </m:sSupPr>
                      <m:e>
                        <m:r>
                          <a:rPr lang="en-US" altLang="zh-CN" sz="3200" b="1" i="1" smtClean="0">
                            <a:solidFill>
                              <a:srgbClr val="FF0000"/>
                            </a:solidFill>
                            <a:latin typeface="Cambria Math" panose="02040503050406030204" pitchFamily="18" charset="0"/>
                            <a:ea typeface="+mj-ea"/>
                          </a:rPr>
                          <m:t>𝟐</m:t>
                        </m:r>
                      </m:e>
                      <m:sup>
                        <m:r>
                          <a:rPr lang="en-US" altLang="zh-CN" sz="3200" b="1" i="1">
                            <a:solidFill>
                              <a:srgbClr val="FF0000"/>
                            </a:solidFill>
                            <a:latin typeface="Cambria Math" panose="02040503050406030204" pitchFamily="18" charset="0"/>
                            <a:ea typeface="+mj-ea"/>
                          </a:rPr>
                          <m:t>𝒏</m:t>
                        </m:r>
                      </m:sup>
                    </m:sSup>
                  </m:oMath>
                </a14:m>
                <a:r>
                  <a:rPr lang="en-US" altLang="zh-CN" sz="3200" b="1" dirty="0">
                    <a:solidFill>
                      <a:srgbClr val="FF0000"/>
                    </a:solidFill>
                    <a:latin typeface="Times New Roman" panose="02020603050405020304" pitchFamily="18" charset="0"/>
                    <a:ea typeface="+mj-ea"/>
                    <a:cs typeface="Times New Roman" panose="02020603050405020304" pitchFamily="18" charset="0"/>
                  </a:rPr>
                  <a:t>)</a:t>
                </a:r>
                <a:endParaRPr lang="en-US" altLang="zh-CN" sz="3200" dirty="0">
                  <a:latin typeface="Times New Roman" panose="02020603050405020304" pitchFamily="18" charset="0"/>
                  <a:ea typeface="+mj-ea"/>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E538F3C4-8DDD-4C0F-629B-73C9B9B815FB}"/>
                  </a:ext>
                </a:extLst>
              </p:cNvPr>
              <p:cNvSpPr txBox="1">
                <a:spLocks noRot="1" noChangeAspect="1" noMove="1" noResize="1" noEditPoints="1" noAdjustHandles="1" noChangeArrowheads="1" noChangeShapeType="1" noTextEdit="1"/>
              </p:cNvSpPr>
              <p:nvPr/>
            </p:nvSpPr>
            <p:spPr>
              <a:xfrm>
                <a:off x="4130026" y="4390663"/>
                <a:ext cx="4297680" cy="669799"/>
              </a:xfrm>
              <a:prstGeom prst="rect">
                <a:avLst/>
              </a:prstGeom>
              <a:blipFill>
                <a:blip r:embed="rId4"/>
                <a:stretch>
                  <a:fillRect l="-3546" b="-2909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F266F635-577B-01EB-0280-33E136A4173A}"/>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169771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暴力算法</a:t>
            </a:r>
          </a:p>
        </p:txBody>
      </p:sp>
      <p:sp>
        <p:nvSpPr>
          <p:cNvPr id="9" name="object 6">
            <a:extLst>
              <a:ext uri="{FF2B5EF4-FFF2-40B4-BE49-F238E27FC236}">
                <a16:creationId xmlns:a16="http://schemas.microsoft.com/office/drawing/2014/main" id="{68E10AA2-2F78-25FE-893C-145A5610D17B}"/>
              </a:ext>
            </a:extLst>
          </p:cNvPr>
          <p:cNvSpPr txBox="1"/>
          <p:nvPr/>
        </p:nvSpPr>
        <p:spPr>
          <a:xfrm>
            <a:off x="7434567" y="4267199"/>
            <a:ext cx="4873180" cy="2142381"/>
          </a:xfrm>
          <a:prstGeom prst="rect">
            <a:avLst/>
          </a:prstGeom>
        </p:spPr>
        <p:txBody>
          <a:bodyPr vert="horz" wrap="square" lIns="0" tIns="60960" rIns="0" bIns="0" rtlCol="0">
            <a:spAutoFit/>
          </a:bodyPr>
          <a:lstStyle/>
          <a:p>
            <a:pPr marL="291465" marR="356235" indent="-228600" algn="just">
              <a:lnSpc>
                <a:spcPts val="3020"/>
              </a:lnSpc>
              <a:spcBef>
                <a:spcPts val="480"/>
              </a:spcBef>
              <a:buFont typeface="Arial"/>
              <a:buChar char="•"/>
              <a:tabLst>
                <a:tab pos="292100" algn="l"/>
              </a:tabLst>
            </a:pPr>
            <a:r>
              <a:rPr lang="zh-CN" altLang="en-US" sz="2000" dirty="0">
                <a:latin typeface="微软雅黑" panose="020B0503020204020204" pitchFamily="34" charset="-122"/>
                <a:ea typeface="微软雅黑" panose="020B0503020204020204" pitchFamily="34" charset="-122"/>
                <a:cs typeface="宋体"/>
              </a:rPr>
              <a:t>优点：</a:t>
            </a:r>
            <a:endParaRPr lang="en-US" altLang="zh-CN" sz="2000" dirty="0">
              <a:latin typeface="微软雅黑" panose="020B0503020204020204" pitchFamily="34" charset="-122"/>
              <a:ea typeface="微软雅黑" panose="020B0503020204020204" pitchFamily="34" charset="-122"/>
              <a:cs typeface="宋体"/>
            </a:endParaRPr>
          </a:p>
          <a:p>
            <a:pPr marL="62865" marR="356235" algn="just">
              <a:lnSpc>
                <a:spcPts val="3020"/>
              </a:lnSpc>
              <a:spcBef>
                <a:spcPts val="480"/>
              </a:spcBef>
              <a:tabLst>
                <a:tab pos="292100" algn="l"/>
              </a:tabLst>
            </a:pPr>
            <a:r>
              <a:rPr lang="zh-CN" altLang="en-US" sz="2000" dirty="0">
                <a:latin typeface="微软雅黑" panose="020B0503020204020204" pitchFamily="34" charset="-122"/>
                <a:ea typeface="微软雅黑" panose="020B0503020204020204" pitchFamily="34" charset="-122"/>
                <a:cs typeface="宋体"/>
              </a:rPr>
              <a:t>思路简单，程序编写和调试方便</a:t>
            </a:r>
            <a:endParaRPr lang="en-US" altLang="zh-CN" sz="2000" dirty="0">
              <a:latin typeface="微软雅黑" panose="020B0503020204020204" pitchFamily="34" charset="-122"/>
              <a:ea typeface="微软雅黑" panose="020B0503020204020204" pitchFamily="34" charset="-122"/>
              <a:cs typeface="宋体"/>
            </a:endParaRPr>
          </a:p>
          <a:p>
            <a:pPr marL="291465" marR="356235" indent="-228600" algn="just">
              <a:lnSpc>
                <a:spcPts val="3020"/>
              </a:lnSpc>
              <a:spcBef>
                <a:spcPts val="480"/>
              </a:spcBef>
              <a:buFont typeface="Arial"/>
              <a:buChar char="•"/>
              <a:tabLst>
                <a:tab pos="292100" algn="l"/>
              </a:tabLst>
            </a:pPr>
            <a:r>
              <a:rPr lang="zh-CN" altLang="en-US" sz="2000" dirty="0">
                <a:latin typeface="微软雅黑" panose="020B0503020204020204" pitchFamily="34" charset="-122"/>
                <a:ea typeface="微软雅黑" panose="020B0503020204020204" pitchFamily="34" charset="-122"/>
                <a:cs typeface="宋体"/>
              </a:rPr>
              <a:t>缺点：</a:t>
            </a:r>
            <a:endParaRPr lang="en-US" altLang="zh-CN" sz="2000" dirty="0">
              <a:latin typeface="微软雅黑" panose="020B0503020204020204" pitchFamily="34" charset="-122"/>
              <a:ea typeface="微软雅黑" panose="020B0503020204020204" pitchFamily="34" charset="-122"/>
              <a:cs typeface="宋体"/>
            </a:endParaRPr>
          </a:p>
          <a:p>
            <a:pPr marL="62865" marR="356235" algn="just">
              <a:lnSpc>
                <a:spcPts val="3020"/>
              </a:lnSpc>
              <a:spcBef>
                <a:spcPts val="480"/>
              </a:spcBef>
              <a:tabLst>
                <a:tab pos="292100" algn="l"/>
              </a:tabLst>
            </a:pPr>
            <a:r>
              <a:rPr lang="zh-CN" altLang="en-US" sz="2000" dirty="0">
                <a:latin typeface="微软雅黑" panose="020B0503020204020204" pitchFamily="34" charset="-122"/>
                <a:ea typeface="微软雅黑" panose="020B0503020204020204" pitchFamily="34" charset="-122"/>
                <a:cs typeface="宋体"/>
              </a:rPr>
              <a:t>运算量比较大，如果范围太大，在时间上就难以承受，会超出时间限制</a:t>
            </a:r>
            <a:endParaRPr sz="2000" dirty="0">
              <a:latin typeface="微软雅黑" panose="020B0503020204020204" pitchFamily="34" charset="-122"/>
              <a:ea typeface="微软雅黑" panose="020B0503020204020204" pitchFamily="34" charset="-122"/>
              <a:cs typeface="宋体"/>
            </a:endParaRPr>
          </a:p>
        </p:txBody>
      </p:sp>
      <p:sp>
        <p:nvSpPr>
          <p:cNvPr id="10" name="文本框 9">
            <a:extLst>
              <a:ext uri="{FF2B5EF4-FFF2-40B4-BE49-F238E27FC236}">
                <a16:creationId xmlns:a16="http://schemas.microsoft.com/office/drawing/2014/main" id="{417A138F-45C9-9509-7280-490D77306041}"/>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pic>
        <p:nvPicPr>
          <p:cNvPr id="6" name="图片 5">
            <a:extLst>
              <a:ext uri="{FF2B5EF4-FFF2-40B4-BE49-F238E27FC236}">
                <a16:creationId xmlns:a16="http://schemas.microsoft.com/office/drawing/2014/main" id="{CB75CE16-55C6-63A9-334F-532AC073FDC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540" b="35302"/>
          <a:stretch/>
        </p:blipFill>
        <p:spPr>
          <a:xfrm>
            <a:off x="2474939" y="102853"/>
            <a:ext cx="8310970" cy="6835312"/>
          </a:xfrm>
          <a:prstGeom prst="rect">
            <a:avLst/>
          </a:prstGeom>
        </p:spPr>
      </p:pic>
    </p:spTree>
    <p:extLst>
      <p:ext uri="{BB962C8B-B14F-4D97-AF65-F5344CB8AC3E}">
        <p14:creationId xmlns:p14="http://schemas.microsoft.com/office/powerpoint/2010/main" val="234741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动态规划</a:t>
            </a:r>
          </a:p>
        </p:txBody>
      </p:sp>
      <p:sp>
        <p:nvSpPr>
          <p:cNvPr id="7" name="TextBox 8">
            <a:extLst>
              <a:ext uri="{FF2B5EF4-FFF2-40B4-BE49-F238E27FC236}">
                <a16:creationId xmlns:a16="http://schemas.microsoft.com/office/drawing/2014/main" id="{FFB1F8E9-05C0-AED8-0779-7DA61F0C3624}"/>
              </a:ext>
            </a:extLst>
          </p:cNvPr>
          <p:cNvSpPr txBox="1"/>
          <p:nvPr/>
        </p:nvSpPr>
        <p:spPr>
          <a:xfrm>
            <a:off x="697149" y="1526797"/>
            <a:ext cx="10797702" cy="461665"/>
          </a:xfrm>
          <a:prstGeom prst="rect">
            <a:avLst/>
          </a:prstGeom>
          <a:noFill/>
        </p:spPr>
        <p:txBody>
          <a:bodyPr wrap="square" rtlCol="0">
            <a:spAutoFit/>
          </a:bodyPr>
          <a:lstStyle/>
          <a:p>
            <a:r>
              <a:rPr lang="zh-TW" altLang="en-HK" sz="2400" dirty="0">
                <a:latin typeface="微软雅黑" panose="020B0503020204020204" pitchFamily="34" charset="-122"/>
                <a:ea typeface="微软雅黑" panose="020B0503020204020204" pitchFamily="34" charset="-122"/>
              </a:rPr>
              <a:t>题目</a:t>
            </a:r>
            <a:r>
              <a:rPr lang="zh-TW" altLang="en-US" sz="2400" dirty="0">
                <a:latin typeface="微软雅黑" panose="020B0503020204020204" pitchFamily="34" charset="-122"/>
                <a:ea typeface="微软雅黑" panose="020B0503020204020204" pitchFamily="34" charset="-122"/>
              </a:rPr>
              <a:t>特点</a:t>
            </a:r>
            <a:r>
              <a:rPr lang="zh-CN" altLang="en-US" sz="2400" dirty="0">
                <a:latin typeface="微软雅黑" panose="020B0503020204020204" pitchFamily="34" charset="-122"/>
                <a:ea typeface="微软雅黑" panose="020B0503020204020204" pitchFamily="34" charset="-122"/>
              </a:rPr>
              <a:t>：每种物品</a:t>
            </a:r>
            <a:r>
              <a:rPr lang="zh-CN" altLang="en-US" sz="2400" dirty="0">
                <a:solidFill>
                  <a:srgbClr val="FF0000"/>
                </a:solidFill>
                <a:latin typeface="微软雅黑" panose="020B0503020204020204" pitchFamily="34" charset="-122"/>
                <a:ea typeface="微软雅黑" panose="020B0503020204020204" pitchFamily="34" charset="-122"/>
              </a:rPr>
              <a:t>仅有一件</a:t>
            </a:r>
            <a:r>
              <a:rPr lang="zh-CN" altLang="en-US" sz="2400" dirty="0">
                <a:latin typeface="微软雅黑" panose="020B0503020204020204" pitchFamily="34" charset="-122"/>
                <a:ea typeface="微软雅黑" panose="020B0503020204020204" pitchFamily="34" charset="-122"/>
              </a:rPr>
              <a:t>，可以选择</a:t>
            </a:r>
            <a:r>
              <a:rPr lang="zh-CN" altLang="en-HK" sz="2400" dirty="0">
                <a:latin typeface="微软雅黑" panose="020B0503020204020204" pitchFamily="34" charset="-122"/>
                <a:ea typeface="微软雅黑" panose="020B0503020204020204" pitchFamily="34" charset="-122"/>
              </a:rPr>
              <a:t>放或者</a:t>
            </a:r>
            <a:r>
              <a:rPr lang="zh-CN" altLang="en-US" sz="2400" dirty="0">
                <a:latin typeface="微软雅黑" panose="020B0503020204020204" pitchFamily="34" charset="-122"/>
                <a:ea typeface="微软雅黑" panose="020B0503020204020204" pitchFamily="34" charset="-122"/>
              </a:rPr>
              <a:t>不放。</a:t>
            </a:r>
            <a:endParaRPr 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TextBox 2">
                <a:extLst>
                  <a:ext uri="{FF2B5EF4-FFF2-40B4-BE49-F238E27FC236}">
                    <a16:creationId xmlns:a16="http://schemas.microsoft.com/office/drawing/2014/main" id="{3CBBA5A0-1568-6096-BEF0-09213D79C7AE}"/>
                  </a:ext>
                </a:extLst>
              </p:cNvPr>
              <p:cNvSpPr txBox="1"/>
              <p:nvPr/>
            </p:nvSpPr>
            <p:spPr>
              <a:xfrm>
                <a:off x="697149" y="2265184"/>
                <a:ext cx="10797702"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2400" dirty="0">
                    <a:latin typeface="微软雅黑" panose="020B0503020204020204" pitchFamily="34" charset="-122"/>
                    <a:ea typeface="微软雅黑" panose="020B0503020204020204" pitchFamily="34" charset="-122"/>
                  </a:rPr>
                  <a:t>题设：考虑原问题的一部分，设</a:t>
                </a:r>
                <a14:m>
                  <m:oMath xmlns:m="http://schemas.openxmlformats.org/officeDocument/2006/math">
                    <m:r>
                      <a:rPr lang="en-US" altLang="zh-CN" sz="2400" b="0" i="1" dirty="0">
                        <a:latin typeface="Cambria Math" panose="02040503050406030204" pitchFamily="18" charset="0"/>
                      </a:rPr>
                      <m:t>𝑉</m:t>
                    </m:r>
                    <m:d>
                      <m:dPr>
                        <m:ctrlPr>
                          <a:rPr lang="en-GB" altLang="zh-CN" sz="2400" b="0" i="1" dirty="0" smtClean="0">
                            <a:latin typeface="Cambria Math" panose="02040503050406030204" pitchFamily="18" charset="0"/>
                          </a:rPr>
                        </m:ctrlPr>
                      </m:dPr>
                      <m:e>
                        <m:r>
                          <a:rPr lang="en-US" altLang="zh-CN" sz="2400" b="0" i="1" dirty="0">
                            <a:latin typeface="Cambria Math" panose="02040503050406030204" pitchFamily="18" charset="0"/>
                          </a:rPr>
                          <m:t>𝑖</m:t>
                        </m:r>
                        <m:r>
                          <a:rPr lang="zh-CN" altLang="en-US" sz="2400" b="0" i="1" dirty="0" smtClean="0">
                            <a:latin typeface="Cambria Math" panose="02040503050406030204" pitchFamily="18" charset="0"/>
                          </a:rPr>
                          <m:t>，</m:t>
                        </m:r>
                        <m:r>
                          <a:rPr lang="en-US" altLang="zh-CN" sz="2400" b="0" i="1" dirty="0">
                            <a:latin typeface="Cambria Math" panose="02040503050406030204" pitchFamily="18" charset="0"/>
                          </a:rPr>
                          <m:t>𝑗</m:t>
                        </m:r>
                      </m:e>
                    </m:d>
                    <m:r>
                      <a:rPr lang="en-US" altLang="zh-CN" sz="2400" b="0" i="1" dirty="0" smtClean="0">
                        <a:latin typeface="Cambria Math" panose="02040503050406030204" pitchFamily="18" charset="0"/>
                      </a:rPr>
                      <m:t>  </m:t>
                    </m:r>
                  </m:oMath>
                </a14:m>
                <a:r>
                  <a:rPr lang="zh-CN" altLang="en-US" sz="2400" dirty="0">
                    <a:latin typeface="微软雅黑" panose="020B0503020204020204" pitchFamily="34" charset="-122"/>
                    <a:ea typeface="微软雅黑" panose="020B0503020204020204" pitchFamily="34" charset="-122"/>
                  </a:rPr>
                  <a:t>表示将</a:t>
                </a:r>
                <a14:m>
                  <m:oMath xmlns:m="http://schemas.openxmlformats.org/officeDocument/2006/math">
                    <m:r>
                      <a:rPr lang="en-US" altLang="zh-CN" sz="2400" i="1" dirty="0">
                        <a:latin typeface="Cambria Math" panose="02040503050406030204" pitchFamily="18" charset="0"/>
                      </a:rPr>
                      <m:t>𝑖</m:t>
                    </m:r>
                    <m:r>
                      <a:rPr lang="en-GB" altLang="zh-CN" sz="2400" i="1" dirty="0">
                        <a:latin typeface="Cambria Math" panose="02040503050406030204" pitchFamily="18" charset="0"/>
                      </a:rPr>
                      <m:t>(</m:t>
                    </m:r>
                    <m:r>
                      <a:rPr lang="en-US" altLang="zh-CN" sz="2400" i="1" dirty="0">
                        <a:latin typeface="Cambria Math" panose="02040503050406030204" pitchFamily="18" charset="0"/>
                      </a:rPr>
                      <m:t>1</m:t>
                    </m:r>
                    <m:r>
                      <a:rPr lang="en-US" altLang="zh-CN" sz="2400" i="1" dirty="0">
                        <a:latin typeface="Cambria Math" panose="02040503050406030204" pitchFamily="18" charset="0"/>
                        <a:ea typeface="Cambria Math" panose="02040503050406030204" pitchFamily="18" charset="0"/>
                      </a:rPr>
                      <m:t>≤</m:t>
                    </m:r>
                    <m:r>
                      <a:rPr lang="en-GB" altLang="zh-CN" sz="2400" i="1" dirty="0">
                        <a:latin typeface="Cambria Math" panose="02040503050406030204" pitchFamily="18" charset="0"/>
                        <a:ea typeface="Cambria Math" panose="02040503050406030204" pitchFamily="18" charset="0"/>
                      </a:rPr>
                      <m:t>𝑖</m:t>
                    </m:r>
                    <m:r>
                      <a:rPr lang="en-GB" altLang="zh-CN" sz="2400" i="1" dirty="0">
                        <a:latin typeface="Cambria Math" panose="02040503050406030204" pitchFamily="18" charset="0"/>
                        <a:ea typeface="Cambria Math" panose="02040503050406030204" pitchFamily="18" charset="0"/>
                      </a:rPr>
                      <m:t>≤</m:t>
                    </m:r>
                    <m:r>
                      <a:rPr lang="en-GB" altLang="zh-CN" sz="2400" i="1" dirty="0">
                        <a:latin typeface="Cambria Math" panose="02040503050406030204" pitchFamily="18" charset="0"/>
                        <a:ea typeface="Cambria Math" panose="02040503050406030204" pitchFamily="18" charset="0"/>
                      </a:rPr>
                      <m:t>𝑛</m:t>
                    </m:r>
                    <m:r>
                      <a:rPr lang="en-GB" altLang="zh-CN" sz="2400" i="1" dirty="0">
                        <a:latin typeface="Cambria Math" panose="02040503050406030204" pitchFamily="18" charset="0"/>
                        <a:ea typeface="Cambria Math" panose="02040503050406030204" pitchFamily="18" charset="0"/>
                      </a:rPr>
                      <m:t>)</m:t>
                    </m:r>
                  </m:oMath>
                </a14:m>
                <a:r>
                  <a:rPr lang="zh-CN" altLang="en-HK" sz="2400" dirty="0">
                    <a:latin typeface="微软雅黑" panose="020B0503020204020204" pitchFamily="34" charset="-122"/>
                    <a:ea typeface="微软雅黑" panose="020B0503020204020204" pitchFamily="34" charset="-122"/>
                  </a:rPr>
                  <a:t>个</a:t>
                </a:r>
                <a:r>
                  <a:rPr lang="zh-CN" altLang="en-US" sz="2400" dirty="0">
                    <a:latin typeface="微软雅黑" panose="020B0503020204020204" pitchFamily="34" charset="-122"/>
                    <a:ea typeface="微软雅黑" panose="020B0503020204020204" pitchFamily="34" charset="-122"/>
                  </a:rPr>
                  <a:t>物品装入体积为</a:t>
                </a:r>
                <a14:m>
                  <m:oMath xmlns:m="http://schemas.openxmlformats.org/officeDocument/2006/math">
                    <m:r>
                      <a:rPr lang="en-US" altLang="zh-CN" sz="2400" b="0" i="1" dirty="0">
                        <a:latin typeface="Cambria Math" panose="02040503050406030204" pitchFamily="18" charset="0"/>
                      </a:rPr>
                      <m:t>𝑗</m:t>
                    </m:r>
                    <m:d>
                      <m:dPr>
                        <m:ctrlPr>
                          <a:rPr lang="en-GB" altLang="zh-CN" sz="2400" i="1" dirty="0" smtClean="0">
                            <a:latin typeface="Cambria Math" panose="02040503050406030204" pitchFamily="18" charset="0"/>
                          </a:rPr>
                        </m:ctrlPr>
                      </m:dPr>
                      <m:e>
                        <m:r>
                          <a:rPr lang="en-GB" altLang="zh-CN" sz="2400" b="0" i="1" dirty="0" smtClean="0">
                            <a:latin typeface="Cambria Math" panose="02040503050406030204" pitchFamily="18" charset="0"/>
                          </a:rPr>
                          <m:t>1</m:t>
                        </m:r>
                        <m:r>
                          <a:rPr lang="en-GB" altLang="zh-CN" sz="2400" b="0" i="1" dirty="0" smtClean="0">
                            <a:latin typeface="Cambria Math" panose="02040503050406030204" pitchFamily="18" charset="0"/>
                            <a:ea typeface="Cambria Math" panose="02040503050406030204" pitchFamily="18" charset="0"/>
                          </a:rPr>
                          <m:t>≤</m:t>
                        </m:r>
                        <m:r>
                          <a:rPr lang="en-GB" altLang="zh-CN" sz="2400" b="0" i="1" dirty="0" smtClean="0">
                            <a:latin typeface="Cambria Math" panose="02040503050406030204" pitchFamily="18" charset="0"/>
                            <a:ea typeface="Cambria Math" panose="02040503050406030204" pitchFamily="18" charset="0"/>
                          </a:rPr>
                          <m:t>𝑗</m:t>
                        </m:r>
                        <m:r>
                          <a:rPr lang="en-GB" altLang="zh-CN" sz="2400" b="0" i="1" dirty="0" smtClean="0">
                            <a:latin typeface="Cambria Math" panose="02040503050406030204" pitchFamily="18" charset="0"/>
                            <a:ea typeface="Cambria Math" panose="02040503050406030204" pitchFamily="18" charset="0"/>
                          </a:rPr>
                          <m:t>≤</m:t>
                        </m:r>
                        <m:r>
                          <m:rPr>
                            <m:sty m:val="p"/>
                          </m:rPr>
                          <a:rPr lang="en-US" altLang="zh-CN" sz="2400" i="1" dirty="0">
                            <a:latin typeface="Cambria Math" panose="02040503050406030204" pitchFamily="18" charset="0"/>
                            <a:ea typeface="Cambria Math" panose="02040503050406030204" pitchFamily="18" charset="0"/>
                          </a:rPr>
                          <m:t>c</m:t>
                        </m:r>
                      </m:e>
                    </m:d>
                  </m:oMath>
                </a14:m>
                <a:r>
                  <a:rPr lang="zh-CN" altLang="en-US" sz="2400" dirty="0">
                    <a:latin typeface="微软雅黑" panose="020B0503020204020204" pitchFamily="34" charset="-122"/>
                    <a:ea typeface="微软雅黑" panose="020B0503020204020204" pitchFamily="34" charset="-122"/>
                  </a:rPr>
                  <a:t>的背包可以获得的最大价值，那么在决策第</a:t>
                </a:r>
                <a14:m>
                  <m:oMath xmlns:m="http://schemas.openxmlformats.org/officeDocument/2006/math">
                    <m:sSub>
                      <m:sSubPr>
                        <m:ctrlPr>
                          <a:rPr lang="en-US" altLang="zh-CN" sz="2400" i="1" smtClean="0">
                            <a:latin typeface="Cambria Math" panose="02040503050406030204" pitchFamily="18" charset="0"/>
                          </a:rPr>
                        </m:ctrlPr>
                      </m:sSubPr>
                      <m:e>
                        <m:r>
                          <a:rPr lang="en-GB" altLang="zh-CN" sz="2400" b="0" i="1" smtClean="0">
                            <a:latin typeface="Cambria Math" panose="02040503050406030204" pitchFamily="18" charset="0"/>
                          </a:rPr>
                          <m:t>𝑥</m:t>
                        </m:r>
                      </m:e>
                      <m:sub>
                        <m:r>
                          <a:rPr lang="en-GB" altLang="zh-CN" sz="2400" b="0" i="1" smtClean="0">
                            <a:latin typeface="Cambria Math" panose="02040503050406030204" pitchFamily="18" charset="0"/>
                          </a:rPr>
                          <m:t>𝑖</m:t>
                        </m:r>
                      </m:sub>
                    </m:sSub>
                  </m:oMath>
                </a14:m>
                <a:r>
                  <a:rPr lang="zh-CN" altLang="en-HK" sz="2400" dirty="0">
                    <a:latin typeface="微软雅黑" panose="020B0503020204020204" pitchFamily="34" charset="-122"/>
                    <a:ea typeface="微软雅黑" panose="020B0503020204020204" pitchFamily="34" charset="-122"/>
                  </a:rPr>
                  <a:t>个</a:t>
                </a:r>
                <a:r>
                  <a:rPr lang="zh-CN" altLang="en-US" sz="2400" dirty="0">
                    <a:latin typeface="微软雅黑" panose="020B0503020204020204" pitchFamily="34" charset="-122"/>
                    <a:ea typeface="微软雅黑" panose="020B0503020204020204" pitchFamily="34" charset="-122"/>
                  </a:rPr>
                  <a:t>物品是否放入时，已经确定了</a:t>
                </a:r>
                <a14:m>
                  <m:oMath xmlns:m="http://schemas.openxmlformats.org/officeDocument/2006/math">
                    <m:r>
                      <a:rPr lang="en-GB" altLang="zh-CN" sz="2400" b="0" i="1" smtClean="0">
                        <a:latin typeface="Cambria Math" panose="02040503050406030204" pitchFamily="18" charset="0"/>
                      </a:rPr>
                      <m:t>(</m:t>
                    </m:r>
                    <m:sSub>
                      <m:sSubPr>
                        <m:ctrlPr>
                          <a:rPr lang="en-GB" altLang="zh-CN" sz="2400" i="1" smtClean="0">
                            <a:latin typeface="Cambria Math" panose="02040503050406030204" pitchFamily="18" charset="0"/>
                          </a:rPr>
                        </m:ctrlPr>
                      </m:sSubPr>
                      <m:e>
                        <m:r>
                          <a:rPr lang="en-GB" altLang="zh-CN" sz="2400" b="0" i="1" smtClean="0">
                            <a:latin typeface="Cambria Math" panose="02040503050406030204" pitchFamily="18" charset="0"/>
                          </a:rPr>
                          <m:t>𝑥</m:t>
                        </m:r>
                      </m:e>
                      <m:sub>
                        <m:r>
                          <a:rPr lang="en-GB" altLang="zh-CN" sz="2400" b="0" i="1" smtClean="0">
                            <a:latin typeface="Cambria Math" panose="02040503050406030204" pitchFamily="18" charset="0"/>
                          </a:rPr>
                          <m:t>1</m:t>
                        </m:r>
                      </m:sub>
                    </m:sSub>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m:t>
                    </m:r>
                    <m:sSub>
                      <m:sSubPr>
                        <m:ctrlPr>
                          <a:rPr lang="en-GB" altLang="zh-CN" sz="2400" i="1" smtClean="0">
                            <a:latin typeface="Cambria Math" panose="02040503050406030204" pitchFamily="18" charset="0"/>
                          </a:rPr>
                        </m:ctrlPr>
                      </m:sSubPr>
                      <m:e>
                        <m:r>
                          <a:rPr lang="en-GB" altLang="zh-CN" sz="2400" b="0" i="1" smtClean="0">
                            <a:latin typeface="Cambria Math" panose="02040503050406030204" pitchFamily="18" charset="0"/>
                          </a:rPr>
                          <m:t>𝑥</m:t>
                        </m:r>
                      </m:e>
                      <m:sub>
                        <m:r>
                          <a:rPr lang="en-GB" altLang="zh-CN" sz="2400" b="0" i="1" smtClean="0">
                            <a:latin typeface="Cambria Math" panose="02040503050406030204" pitchFamily="18" charset="0"/>
                          </a:rPr>
                          <m:t>𝑖</m:t>
                        </m:r>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m:t>
                    </m:r>
                  </m:oMath>
                </a14:m>
                <a:r>
                  <a:rPr lang="zh-CN" altLang="en-US" sz="2400" dirty="0">
                    <a:latin typeface="微软雅黑" panose="020B0503020204020204" pitchFamily="34" charset="-122"/>
                    <a:ea typeface="微软雅黑" panose="020B0503020204020204" pitchFamily="34" charset="-122"/>
                  </a:rPr>
                  <a:t>，则需要对第</a:t>
                </a:r>
                <a14:m>
                  <m:oMath xmlns:m="http://schemas.openxmlformats.org/officeDocument/2006/math">
                    <m:sSub>
                      <m:sSubPr>
                        <m:ctrlPr>
                          <a:rPr lang="en-US" altLang="zh-CN" sz="2400" i="1">
                            <a:latin typeface="Cambria Math" panose="02040503050406030204" pitchFamily="18" charset="0"/>
                          </a:rPr>
                        </m:ctrlPr>
                      </m:sSubPr>
                      <m:e>
                        <m:r>
                          <a:rPr lang="en-GB" altLang="zh-CN" sz="2400" b="0" i="1">
                            <a:latin typeface="Cambria Math" panose="02040503050406030204" pitchFamily="18" charset="0"/>
                          </a:rPr>
                          <m:t>𝑥</m:t>
                        </m:r>
                      </m:e>
                      <m:sub>
                        <m:r>
                          <a:rPr lang="en-GB" altLang="zh-CN" sz="2400" b="0" i="1">
                            <a:latin typeface="Cambria Math" panose="02040503050406030204" pitchFamily="18" charset="0"/>
                          </a:rPr>
                          <m:t>𝑖</m:t>
                        </m:r>
                      </m:sub>
                    </m:sSub>
                  </m:oMath>
                </a14:m>
                <a:r>
                  <a:rPr lang="zh-CN" altLang="en-HK" sz="2400" dirty="0">
                    <a:latin typeface="微软雅黑" panose="020B0503020204020204" pitchFamily="34" charset="-122"/>
                    <a:ea typeface="微软雅黑" panose="020B0503020204020204" pitchFamily="34" charset="-122"/>
                  </a:rPr>
                  <a:t>个</a:t>
                </a:r>
                <a:r>
                  <a:rPr lang="zh-CN" altLang="en-US" sz="2400" dirty="0">
                    <a:latin typeface="微软雅黑" panose="020B0503020204020204" pitchFamily="34" charset="-122"/>
                    <a:ea typeface="微软雅黑" panose="020B0503020204020204" pitchFamily="34" charset="-122"/>
                  </a:rPr>
                  <a:t>物品是否放入进行讨论。</a:t>
                </a:r>
                <a:endParaRPr lang="en-HK" altLang="zh-CN" sz="2400" dirty="0">
                  <a:latin typeface="微软雅黑" panose="020B0503020204020204" pitchFamily="34" charset="-122"/>
                  <a:ea typeface="微软雅黑" panose="020B0503020204020204" pitchFamily="34" charset="-122"/>
                </a:endParaRPr>
              </a:p>
            </p:txBody>
          </p:sp>
        </mc:Choice>
        <mc:Fallback xmlns="">
          <p:sp>
            <p:nvSpPr>
              <p:cNvPr id="8" name="TextBox 2">
                <a:extLst>
                  <a:ext uri="{FF2B5EF4-FFF2-40B4-BE49-F238E27FC236}">
                    <a16:creationId xmlns:a16="http://schemas.microsoft.com/office/drawing/2014/main" id="{3CBBA5A0-1568-6096-BEF0-09213D79C7AE}"/>
                  </a:ext>
                </a:extLst>
              </p:cNvPr>
              <p:cNvSpPr txBox="1">
                <a:spLocks noRot="1" noChangeAspect="1" noMove="1" noResize="1" noEditPoints="1" noAdjustHandles="1" noChangeArrowheads="1" noChangeShapeType="1" noTextEdit="1"/>
              </p:cNvSpPr>
              <p:nvPr/>
            </p:nvSpPr>
            <p:spPr>
              <a:xfrm>
                <a:off x="697149" y="2265184"/>
                <a:ext cx="10797702" cy="1200329"/>
              </a:xfrm>
              <a:prstGeom prst="rect">
                <a:avLst/>
              </a:prstGeom>
              <a:blipFill>
                <a:blip r:embed="rId3"/>
                <a:stretch>
                  <a:fillRect l="-847" t="-4082" r="-847" b="-11224"/>
                </a:stretch>
              </a:blipFill>
            </p:spPr>
            <p:txBody>
              <a:bodyPr/>
              <a:lstStyle/>
              <a:p>
                <a:r>
                  <a:rPr lang="zh-CN" altLang="en-US">
                    <a:noFill/>
                  </a:rPr>
                  <a:t> </a:t>
                </a:r>
              </a:p>
            </p:txBody>
          </p:sp>
        </mc:Fallback>
      </mc:AlternateContent>
      <p:sp>
        <p:nvSpPr>
          <p:cNvPr id="10" name="TextBox 2">
            <a:extLst>
              <a:ext uri="{FF2B5EF4-FFF2-40B4-BE49-F238E27FC236}">
                <a16:creationId xmlns:a16="http://schemas.microsoft.com/office/drawing/2014/main" id="{24E7EFB9-3BD0-5D81-F6B4-A073EE502227}"/>
              </a:ext>
            </a:extLst>
          </p:cNvPr>
          <p:cNvSpPr txBox="1"/>
          <p:nvPr/>
        </p:nvSpPr>
        <p:spPr>
          <a:xfrm>
            <a:off x="697149" y="3888151"/>
            <a:ext cx="1079770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latin typeface="微软雅黑" panose="020B0503020204020204" pitchFamily="34" charset="-122"/>
                <a:ea typeface="微软雅黑" panose="020B0503020204020204" pitchFamily="34" charset="-122"/>
              </a:rPr>
              <a:t>则其状态转移方程为：</a:t>
            </a:r>
            <a:endParaRPr lang="en-HK" altLang="zh-CN"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33B3EC9-D006-850D-DA7E-4C8941C23DC9}"/>
                  </a:ext>
                </a:extLst>
              </p:cNvPr>
              <p:cNvSpPr txBox="1"/>
              <p:nvPr/>
            </p:nvSpPr>
            <p:spPr>
              <a:xfrm>
                <a:off x="2560320" y="4664094"/>
                <a:ext cx="7762240"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𝑉</m:t>
                      </m:r>
                      <m:d>
                        <m:dPr>
                          <m:ctrlPr>
                            <a:rPr lang="en-GB" altLang="zh-CN" sz="2000" b="0" i="1" dirty="0" smtClean="0">
                              <a:latin typeface="Cambria Math" panose="02040503050406030204" pitchFamily="18" charset="0"/>
                            </a:rPr>
                          </m:ctrlPr>
                        </m:dPr>
                        <m:e>
                          <m:r>
                            <a:rPr lang="en-GB" altLang="zh-CN" sz="2000" b="0" i="1" dirty="0" smtClean="0">
                              <a:latin typeface="Cambria Math" panose="02040503050406030204" pitchFamily="18" charset="0"/>
                            </a:rPr>
                            <m:t>𝑖</m:t>
                          </m:r>
                          <m:r>
                            <a:rPr lang="zh-CN" altLang="en-US" sz="2000" b="0" i="1" dirty="0" smtClean="0">
                              <a:latin typeface="Cambria Math" panose="02040503050406030204" pitchFamily="18" charset="0"/>
                            </a:rPr>
                            <m:t>，</m:t>
                          </m:r>
                          <m:r>
                            <a:rPr lang="en-GB" altLang="zh-CN" sz="2000" b="0" i="1" dirty="0" smtClean="0">
                              <a:latin typeface="Cambria Math" panose="02040503050406030204" pitchFamily="18" charset="0"/>
                            </a:rPr>
                            <m:t>𝑗</m:t>
                          </m:r>
                        </m:e>
                      </m:d>
                      <m:r>
                        <a:rPr lang="en-GB" altLang="zh-CN" sz="2000" b="0" i="1" dirty="0" smtClean="0">
                          <a:latin typeface="Cambria Math" panose="02040503050406030204" pitchFamily="18" charset="0"/>
                        </a:rPr>
                        <m:t>=</m:t>
                      </m:r>
                      <m:d>
                        <m:dPr>
                          <m:begChr m:val="{"/>
                          <m:endChr m:val=""/>
                          <m:ctrlPr>
                            <a:rPr lang="en-GB" altLang="zh-CN" sz="2000" b="0" i="1" dirty="0" smtClean="0">
                              <a:latin typeface="Cambria Math" panose="02040503050406030204" pitchFamily="18" charset="0"/>
                            </a:rPr>
                          </m:ctrlPr>
                        </m:dPr>
                        <m:e>
                          <m:eqArr>
                            <m:eqArrPr>
                              <m:ctrlPr>
                                <a:rPr lang="en-GB" altLang="zh-CN" sz="2000" b="0" i="1" dirty="0" smtClean="0">
                                  <a:latin typeface="Cambria Math" panose="02040503050406030204" pitchFamily="18" charset="0"/>
                                </a:rPr>
                              </m:ctrlPr>
                            </m:eqArrPr>
                            <m:e>
                              <m:r>
                                <a:rPr lang="en-GB" altLang="zh-CN" sz="2000" b="0" i="1" dirty="0" smtClean="0">
                                  <a:latin typeface="Cambria Math" panose="02040503050406030204" pitchFamily="18" charset="0"/>
                                </a:rPr>
                                <m:t>𝑉</m:t>
                              </m:r>
                              <m:d>
                                <m:dPr>
                                  <m:ctrlPr>
                                    <a:rPr lang="en-GB" altLang="zh-CN" sz="2000" b="0" i="1" dirty="0" smtClean="0">
                                      <a:latin typeface="Cambria Math" panose="02040503050406030204" pitchFamily="18" charset="0"/>
                                    </a:rPr>
                                  </m:ctrlPr>
                                </m:dPr>
                                <m:e>
                                  <m:r>
                                    <a:rPr lang="en-GB" altLang="zh-CN" sz="2000" b="0" i="1" dirty="0" smtClean="0">
                                      <a:latin typeface="Cambria Math" panose="02040503050406030204" pitchFamily="18" charset="0"/>
                                    </a:rPr>
                                    <m:t>𝑖</m:t>
                                  </m:r>
                                  <m:r>
                                    <a:rPr lang="en-GB" altLang="zh-CN" sz="2000" b="0" i="1" dirty="0" smtClean="0">
                                      <a:latin typeface="Cambria Math" panose="02040503050406030204" pitchFamily="18" charset="0"/>
                                    </a:rPr>
                                    <m:t>−1</m:t>
                                  </m:r>
                                  <m:r>
                                    <a:rPr lang="zh-CN" altLang="en-US" sz="2000" b="0" i="1" dirty="0" smtClean="0">
                                      <a:latin typeface="Cambria Math" panose="02040503050406030204" pitchFamily="18" charset="0"/>
                                    </a:rPr>
                                    <m:t>，</m:t>
                                  </m:r>
                                  <m:r>
                                    <a:rPr lang="en-GB" altLang="zh-CN" sz="2000" b="0" i="1" dirty="0" smtClean="0">
                                      <a:latin typeface="Cambria Math" panose="02040503050406030204" pitchFamily="18" charset="0"/>
                                    </a:rPr>
                                    <m:t>𝑗</m:t>
                                  </m:r>
                                </m:e>
                              </m:d>
                              <m:r>
                                <a:rPr lang="en-GB" altLang="zh-CN" sz="2000" b="0" i="1" dirty="0" smtClean="0">
                                  <a:latin typeface="Cambria Math" panose="02040503050406030204" pitchFamily="18" charset="0"/>
                                </a:rPr>
                                <m:t>                                                             </m:t>
                              </m:r>
                              <m:r>
                                <a:rPr lang="en-US" altLang="zh-CN" sz="2000" b="0" i="1" dirty="0" smtClean="0">
                                  <a:latin typeface="Cambria Math" panose="02040503050406030204" pitchFamily="18" charset="0"/>
                                </a:rPr>
                                <m:t>      </m:t>
                              </m:r>
                              <m:r>
                                <a:rPr lang="en-GB"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𝑗</m:t>
                              </m:r>
                              <m:r>
                                <a:rPr lang="en-GB" altLang="zh-CN" sz="2000" i="1" dirty="0">
                                  <a:latin typeface="Cambria Math" panose="02040503050406030204" pitchFamily="18" charset="0"/>
                                  <a:ea typeface="Cambria Math" panose="02040503050406030204" pitchFamily="18" charset="0"/>
                                </a:rPr>
                                <m:t>&lt;</m:t>
                              </m:r>
                              <m:sSub>
                                <m:sSubPr>
                                  <m:ctrlPr>
                                    <a:rPr lang="en-GB" altLang="zh-CN" sz="2000" b="0" i="1" dirty="0" smtClean="0">
                                      <a:latin typeface="Cambria Math" panose="02040503050406030204" pitchFamily="18" charset="0"/>
                                      <a:ea typeface="Cambria Math" panose="02040503050406030204" pitchFamily="18" charset="0"/>
                                    </a:rPr>
                                  </m:ctrlPr>
                                </m:sSubPr>
                                <m:e>
                                  <m:r>
                                    <a:rPr lang="en-GB" altLang="zh-CN" sz="2000" b="0" i="1" dirty="0" smtClean="0">
                                      <a:latin typeface="Cambria Math" panose="02040503050406030204" pitchFamily="18" charset="0"/>
                                      <a:ea typeface="Cambria Math" panose="02040503050406030204" pitchFamily="18" charset="0"/>
                                    </a:rPr>
                                    <m:t>𝑤</m:t>
                                  </m:r>
                                </m:e>
                                <m:sub>
                                  <m:r>
                                    <a:rPr lang="en-GB" altLang="zh-CN" sz="2000" b="0" i="1" dirty="0" smtClean="0">
                                      <a:latin typeface="Cambria Math" panose="02040503050406030204" pitchFamily="18" charset="0"/>
                                      <a:ea typeface="Cambria Math" panose="02040503050406030204" pitchFamily="18" charset="0"/>
                                    </a:rPr>
                                    <m:t>𝑖</m:t>
                                  </m:r>
                                </m:sub>
                              </m:sSub>
                              <m:r>
                                <a:rPr lang="en-GB" altLang="zh-CN" sz="2000" b="0" i="1" dirty="0" smtClean="0">
                                  <a:latin typeface="Cambria Math" panose="02040503050406030204" pitchFamily="18" charset="0"/>
                                  <a:ea typeface="Cambria Math" panose="02040503050406030204" pitchFamily="18" charset="0"/>
                                </a:rPr>
                                <m:t>)</m:t>
                              </m:r>
                            </m:e>
                            <m:e>
                              <m:r>
                                <a:rPr lang="en-GB" altLang="zh-CN" sz="2000" b="0" i="1" dirty="0" smtClean="0">
                                  <a:latin typeface="Cambria Math" panose="02040503050406030204" pitchFamily="18" charset="0"/>
                                </a:rPr>
                                <m:t>𝑚𝑎𝑥</m:t>
                              </m:r>
                              <m:d>
                                <m:dPr>
                                  <m:begChr m:val="{"/>
                                  <m:endChr m:val=""/>
                                  <m:ctrlPr>
                                    <a:rPr lang="en-GB" altLang="zh-CN" sz="2000" b="0" i="1" dirty="0" smtClean="0">
                                      <a:latin typeface="Cambria Math" panose="02040503050406030204" pitchFamily="18" charset="0"/>
                                    </a:rPr>
                                  </m:ctrlPr>
                                </m:dPr>
                                <m:e>
                                  <m:r>
                                    <a:rPr lang="en-GB" altLang="zh-CN" sz="2000" b="0" i="1" dirty="0" smtClean="0">
                                      <a:latin typeface="Cambria Math" panose="02040503050406030204" pitchFamily="18" charset="0"/>
                                    </a:rPr>
                                    <m:t>𝑉</m:t>
                                  </m:r>
                                  <m:d>
                                    <m:dPr>
                                      <m:ctrlPr>
                                        <a:rPr lang="en-GB" altLang="zh-CN" sz="2000" b="0" i="1" dirty="0" smtClean="0">
                                          <a:latin typeface="Cambria Math" panose="02040503050406030204" pitchFamily="18" charset="0"/>
                                        </a:rPr>
                                      </m:ctrlPr>
                                    </m:dPr>
                                    <m:e>
                                      <m:r>
                                        <a:rPr lang="en-GB" altLang="zh-CN" sz="2000" b="0" i="1" dirty="0" smtClean="0">
                                          <a:latin typeface="Cambria Math" panose="02040503050406030204" pitchFamily="18" charset="0"/>
                                        </a:rPr>
                                        <m:t>𝑖</m:t>
                                      </m:r>
                                      <m:r>
                                        <a:rPr lang="en-GB" altLang="zh-CN" sz="2000" b="0" i="1" dirty="0" smtClean="0">
                                          <a:latin typeface="Cambria Math" panose="02040503050406030204" pitchFamily="18" charset="0"/>
                                        </a:rPr>
                                        <m:t>−1</m:t>
                                      </m:r>
                                      <m:r>
                                        <a:rPr lang="zh-CN" altLang="en-US" sz="2000" b="0" i="1" dirty="0" smtClean="0">
                                          <a:latin typeface="Cambria Math" panose="02040503050406030204" pitchFamily="18" charset="0"/>
                                        </a:rPr>
                                        <m:t>，</m:t>
                                      </m:r>
                                      <m:r>
                                        <a:rPr lang="en-GB" altLang="zh-CN" sz="2000" b="0" i="1" dirty="0" smtClean="0">
                                          <a:latin typeface="Cambria Math" panose="02040503050406030204" pitchFamily="18" charset="0"/>
                                        </a:rPr>
                                        <m:t>𝑗</m:t>
                                      </m:r>
                                    </m:e>
                                  </m:d>
                                  <m:r>
                                    <a:rPr lang="zh-CN" altLang="en-US" sz="2000" b="0" i="1" dirty="0" smtClean="0">
                                      <a:latin typeface="Cambria Math" panose="02040503050406030204" pitchFamily="18" charset="0"/>
                                    </a:rPr>
                                    <m:t>，</m:t>
                                  </m:r>
                                  <m:r>
                                    <a:rPr lang="en-GB" altLang="zh-CN" sz="2000" b="0" i="1" dirty="0" smtClean="0">
                                      <a:latin typeface="Cambria Math" panose="02040503050406030204" pitchFamily="18" charset="0"/>
                                    </a:rPr>
                                    <m:t>𝑉</m:t>
                                  </m:r>
                                  <m:d>
                                    <m:dPr>
                                      <m:ctrlPr>
                                        <a:rPr lang="en-GB" altLang="zh-CN" sz="2000" b="0" i="1" dirty="0" smtClean="0">
                                          <a:latin typeface="Cambria Math" panose="02040503050406030204" pitchFamily="18" charset="0"/>
                                        </a:rPr>
                                      </m:ctrlPr>
                                    </m:dPr>
                                    <m:e>
                                      <m:r>
                                        <a:rPr lang="en-GB" altLang="zh-CN" sz="2000" b="0" i="1" dirty="0" smtClean="0">
                                          <a:latin typeface="Cambria Math" panose="02040503050406030204" pitchFamily="18" charset="0"/>
                                        </a:rPr>
                                        <m:t>𝑖</m:t>
                                      </m:r>
                                      <m:r>
                                        <a:rPr lang="en-GB" altLang="zh-CN" sz="2000" b="0" i="1" dirty="0" smtClean="0">
                                          <a:latin typeface="Cambria Math" panose="02040503050406030204" pitchFamily="18" charset="0"/>
                                        </a:rPr>
                                        <m:t>−1</m:t>
                                      </m:r>
                                      <m:r>
                                        <a:rPr lang="zh-CN" altLang="en-US" sz="2000" b="0" i="1" dirty="0" smtClean="0">
                                          <a:latin typeface="Cambria Math" panose="02040503050406030204" pitchFamily="18" charset="0"/>
                                        </a:rPr>
                                        <m:t>，</m:t>
                                      </m:r>
                                      <m:r>
                                        <a:rPr lang="en-GB" altLang="zh-CN" sz="2000" b="0" i="1" dirty="0" smtClean="0">
                                          <a:latin typeface="Cambria Math" panose="02040503050406030204" pitchFamily="18" charset="0"/>
                                        </a:rPr>
                                        <m:t>𝑗</m:t>
                                      </m:r>
                                      <m:r>
                                        <a:rPr lang="en-GB" altLang="zh-CN" sz="2000" b="0" i="1" dirty="0" smtClean="0">
                                          <a:latin typeface="Cambria Math" panose="02040503050406030204" pitchFamily="18" charset="0"/>
                                        </a:rPr>
                                        <m:t>−</m:t>
                                      </m:r>
                                      <m:sSub>
                                        <m:sSubPr>
                                          <m:ctrlPr>
                                            <a:rPr lang="en-GB" altLang="zh-CN" sz="2000" b="0" i="1" dirty="0" smtClean="0">
                                              <a:latin typeface="Cambria Math" panose="02040503050406030204" pitchFamily="18" charset="0"/>
                                            </a:rPr>
                                          </m:ctrlPr>
                                        </m:sSubPr>
                                        <m:e>
                                          <m:r>
                                            <a:rPr lang="en-GB" altLang="zh-CN" sz="2000" b="0" i="1" dirty="0" smtClean="0">
                                              <a:latin typeface="Cambria Math" panose="02040503050406030204" pitchFamily="18" charset="0"/>
                                            </a:rPr>
                                            <m:t>𝑤</m:t>
                                          </m:r>
                                        </m:e>
                                        <m:sub>
                                          <m:r>
                                            <a:rPr lang="en-GB" altLang="zh-CN" sz="2000" b="0" i="1" dirty="0" smtClean="0">
                                              <a:latin typeface="Cambria Math" panose="02040503050406030204" pitchFamily="18" charset="0"/>
                                            </a:rPr>
                                            <m:t>𝑖</m:t>
                                          </m:r>
                                        </m:sub>
                                      </m:sSub>
                                    </m:e>
                                  </m:d>
                                  <m:r>
                                    <a:rPr lang="en-GB" altLang="zh-CN" sz="2000" b="0" i="1" dirty="0" smtClean="0">
                                      <a:latin typeface="Cambria Math" panose="02040503050406030204" pitchFamily="18" charset="0"/>
                                    </a:rPr>
                                    <m:t>+</m:t>
                                  </m:r>
                                  <m:d>
                                    <m:dPr>
                                      <m:begChr m:val=""/>
                                      <m:endChr m:val="}"/>
                                      <m:ctrlPr>
                                        <a:rPr lang="en-GB" altLang="zh-CN" sz="2000" b="0" i="1" dirty="0" smtClean="0">
                                          <a:latin typeface="Cambria Math" panose="02040503050406030204" pitchFamily="18" charset="0"/>
                                        </a:rPr>
                                      </m:ctrlPr>
                                    </m:dPr>
                                    <m:e>
                                      <m:sSub>
                                        <m:sSubPr>
                                          <m:ctrlPr>
                                            <a:rPr lang="en-GB" altLang="zh-CN" sz="2000" b="0" i="1" dirty="0" smtClean="0">
                                              <a:latin typeface="Cambria Math" panose="02040503050406030204" pitchFamily="18" charset="0"/>
                                            </a:rPr>
                                          </m:ctrlPr>
                                        </m:sSubPr>
                                        <m:e>
                                          <m:r>
                                            <a:rPr lang="en-GB" altLang="zh-CN" sz="2000" b="0" i="1" dirty="0" smtClean="0">
                                              <a:latin typeface="Cambria Math" panose="02040503050406030204" pitchFamily="18" charset="0"/>
                                            </a:rPr>
                                            <m:t>𝑣</m:t>
                                          </m:r>
                                        </m:e>
                                        <m:sub>
                                          <m:r>
                                            <a:rPr lang="en-GB" altLang="zh-CN" sz="2000" b="0" i="1" dirty="0" smtClean="0">
                                              <a:latin typeface="Cambria Math" panose="02040503050406030204" pitchFamily="18" charset="0"/>
                                            </a:rPr>
                                            <m:t>𝑖</m:t>
                                          </m:r>
                                        </m:sub>
                                      </m:sSub>
                                    </m:e>
                                  </m:d>
                                  <m:r>
                                    <a:rPr lang="en-US" altLang="zh-CN" sz="2000" b="0" i="1" dirty="0" smtClean="0">
                                      <a:latin typeface="Cambria Math" panose="02040503050406030204" pitchFamily="18" charset="0"/>
                                    </a:rPr>
                                    <m:t>       </m:t>
                                  </m:r>
                                  <m:r>
                                    <a:rPr lang="en-GB" altLang="zh-CN" sz="2000" b="0" i="1" dirty="0" smtClean="0">
                                      <a:latin typeface="Cambria Math" panose="02040503050406030204" pitchFamily="18" charset="0"/>
                                    </a:rPr>
                                    <m:t> (</m:t>
                                  </m:r>
                                  <m:r>
                                    <a:rPr lang="en-GB" altLang="zh-CN" sz="2000" b="0" i="1" dirty="0" smtClean="0">
                                      <a:latin typeface="Cambria Math" panose="02040503050406030204" pitchFamily="18" charset="0"/>
                                    </a:rPr>
                                    <m:t>𝑗</m:t>
                                  </m:r>
                                  <m:r>
                                    <a:rPr lang="en-GB" altLang="zh-CN" sz="2000" b="0" i="1" dirty="0" smtClean="0">
                                      <a:latin typeface="Cambria Math" panose="02040503050406030204" pitchFamily="18" charset="0"/>
                                      <a:ea typeface="Cambria Math" panose="02040503050406030204" pitchFamily="18" charset="0"/>
                                    </a:rPr>
                                    <m:t>≥</m:t>
                                  </m:r>
                                  <m:sSub>
                                    <m:sSubPr>
                                      <m:ctrlPr>
                                        <a:rPr lang="en-GB" altLang="zh-CN" sz="2000" b="0" i="1" dirty="0" smtClean="0">
                                          <a:latin typeface="Cambria Math" panose="02040503050406030204" pitchFamily="18" charset="0"/>
                                          <a:ea typeface="Cambria Math" panose="02040503050406030204" pitchFamily="18" charset="0"/>
                                        </a:rPr>
                                      </m:ctrlPr>
                                    </m:sSubPr>
                                    <m:e>
                                      <m:r>
                                        <a:rPr lang="en-GB" altLang="zh-CN" sz="2000" b="0" i="1" dirty="0" smtClean="0">
                                          <a:latin typeface="Cambria Math" panose="02040503050406030204" pitchFamily="18" charset="0"/>
                                          <a:ea typeface="Cambria Math" panose="02040503050406030204" pitchFamily="18" charset="0"/>
                                        </a:rPr>
                                        <m:t>𝑤</m:t>
                                      </m:r>
                                    </m:e>
                                    <m:sub>
                                      <m:r>
                                        <a:rPr lang="en-GB" altLang="zh-CN" sz="2000" b="0" i="1" dirty="0" smtClean="0">
                                          <a:latin typeface="Cambria Math" panose="02040503050406030204" pitchFamily="18" charset="0"/>
                                          <a:ea typeface="Cambria Math" panose="02040503050406030204" pitchFamily="18" charset="0"/>
                                        </a:rPr>
                                        <m:t>𝑖</m:t>
                                      </m:r>
                                    </m:sub>
                                  </m:sSub>
                                  <m:r>
                                    <a:rPr lang="en-GB" altLang="zh-CN" sz="2000" b="0" i="1" dirty="0" smtClean="0">
                                      <a:latin typeface="Cambria Math" panose="02040503050406030204" pitchFamily="18" charset="0"/>
                                      <a:ea typeface="Cambria Math" panose="02040503050406030204" pitchFamily="18" charset="0"/>
                                    </a:rPr>
                                    <m:t>)</m:t>
                                  </m:r>
                                </m:e>
                              </m:d>
                            </m:e>
                          </m:eqArr>
                        </m:e>
                      </m:d>
                    </m:oMath>
                  </m:oMathPara>
                </a14:m>
                <a:endParaRPr lang="zh-CN" altLang="en-US" sz="2000" dirty="0"/>
              </a:p>
            </p:txBody>
          </p:sp>
        </mc:Choice>
        <mc:Fallback xmlns="">
          <p:sp>
            <p:nvSpPr>
              <p:cNvPr id="12" name="文本框 11">
                <a:extLst>
                  <a:ext uri="{FF2B5EF4-FFF2-40B4-BE49-F238E27FC236}">
                    <a16:creationId xmlns:a16="http://schemas.microsoft.com/office/drawing/2014/main" id="{E33B3EC9-D006-850D-DA7E-4C8941C23DC9}"/>
                  </a:ext>
                </a:extLst>
              </p:cNvPr>
              <p:cNvSpPr txBox="1">
                <a:spLocks noRot="1" noChangeAspect="1" noMove="1" noResize="1" noEditPoints="1" noAdjustHandles="1" noChangeArrowheads="1" noChangeShapeType="1" noTextEdit="1"/>
              </p:cNvSpPr>
              <p:nvPr/>
            </p:nvSpPr>
            <p:spPr>
              <a:xfrm>
                <a:off x="2560320" y="4664094"/>
                <a:ext cx="7762240" cy="778868"/>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D1828F3F-A224-C82F-835D-39C731ECB7E0}"/>
              </a:ext>
            </a:extLst>
          </p:cNvPr>
          <p:cNvSpPr txBox="1"/>
          <p:nvPr>
            <p:custDataLst>
              <p:tags r:id="rId1"/>
            </p:custDataLst>
          </p:nvPr>
        </p:nvSpPr>
        <p:spPr>
          <a:xfrm>
            <a:off x="11033090" y="6403058"/>
            <a:ext cx="1158910" cy="462371"/>
          </a:xfrm>
          <a:prstGeom prst="rect">
            <a:avLst/>
          </a:prstGeom>
          <a:noFill/>
        </p:spPr>
        <p:txBody>
          <a:bodyPr wrap="square" rtlCol="0">
            <a:spAutoFit/>
          </a:bodyPr>
          <a:lstStyle/>
          <a:p>
            <a:pPr algn="l">
              <a:lnSpc>
                <a:spcPct val="130000"/>
              </a:lnSpc>
            </a:pPr>
            <a:r>
              <a:rPr lang="en-US" altLang="zh-CN" sz="2000" dirty="0">
                <a:solidFill>
                  <a:schemeClr val="bg2">
                    <a:lumMod val="90000"/>
                  </a:schemeClr>
                </a:solidFill>
                <a:latin typeface="Baskerville Old Face" panose="02020602080505020303" pitchFamily="18" charset="0"/>
              </a:rPr>
              <a:t>2022.6.9</a:t>
            </a:r>
            <a:endParaRPr lang="zh-CN" altLang="en-US" sz="2000" dirty="0">
              <a:solidFill>
                <a:schemeClr val="bg2">
                  <a:lumMod val="90000"/>
                </a:schemeClr>
              </a:solidFill>
              <a:latin typeface="Baskerville Old Face" panose="02020602080505020303" pitchFamily="18" charset="0"/>
            </a:endParaRPr>
          </a:p>
        </p:txBody>
      </p:sp>
    </p:spTree>
    <p:extLst>
      <p:ext uri="{BB962C8B-B14F-4D97-AF65-F5344CB8AC3E}">
        <p14:creationId xmlns:p14="http://schemas.microsoft.com/office/powerpoint/2010/main" val="250574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71e8c8d-5fed-485e-b41b-ec5175fed6b2&quot;,&quot;Name&quot;:&quot;自定义&quot;,&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11.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12.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13.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14.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15.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16.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17.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18.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19.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2.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20.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21.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22.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23.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24.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3.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4.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5.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6.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7.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8.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ags/tag9.xml><?xml version="1.0" encoding="utf-8"?>
<p:tagLst xmlns:a="http://schemas.openxmlformats.org/drawingml/2006/main" xmlns:r="http://schemas.openxmlformats.org/officeDocument/2006/relationships" xmlns:p="http://schemas.openxmlformats.org/presentationml/2006/main">
  <p:tag name="ISLIDE.ADDREMOVEWATERMARK" val="tXw3tIFux0"/>
</p:tagLst>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8512</TotalTime>
  <Words>1778</Words>
  <Application>Microsoft Office PowerPoint</Application>
  <PresentationFormat>宽屏</PresentationFormat>
  <Paragraphs>366</Paragraphs>
  <Slides>24</Slides>
  <Notes>5</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24</vt:i4>
      </vt:variant>
    </vt:vector>
  </HeadingPairs>
  <TitlesOfParts>
    <vt:vector size="45" baseType="lpstr">
      <vt:lpstr>等线</vt:lpstr>
      <vt:lpstr>管峻楷书简体</vt:lpstr>
      <vt:lpstr>锐字云字库大标宋体GBK</vt:lpstr>
      <vt:lpstr>思源宋体 CN Heavy</vt:lpstr>
      <vt:lpstr>微软雅黑</vt:lpstr>
      <vt:lpstr>微软雅黑</vt:lpstr>
      <vt:lpstr>微软雅黑 Light</vt:lpstr>
      <vt:lpstr>Arial</vt:lpstr>
      <vt:lpstr>Baskerville Old Face</vt:lpstr>
      <vt:lpstr>Calibri</vt:lpstr>
      <vt:lpstr>Cambria Math</vt:lpstr>
      <vt:lpstr>Century Gothic</vt:lpstr>
      <vt:lpstr>Segoe UI</vt:lpstr>
      <vt:lpstr>Segoe UI Black</vt:lpstr>
      <vt:lpstr>Segoe UI Light</vt:lpstr>
      <vt:lpstr>Symbol</vt:lpstr>
      <vt:lpstr>Times New Roman</vt:lpstr>
      <vt:lpstr>Wingdings</vt:lpstr>
      <vt:lpstr>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陶 华丽</dc:creator>
  <cp:keywords>51PPT模板网</cp:keywords>
  <cp:lastModifiedBy>严 中圣</cp:lastModifiedBy>
  <cp:revision>483</cp:revision>
  <dcterms:created xsi:type="dcterms:W3CDTF">2019-01-23T08:53:51Z</dcterms:created>
  <dcterms:modified xsi:type="dcterms:W3CDTF">2022-06-08T14:42:05Z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